
<file path=[Content_Types].xml><?xml version="1.0" encoding="utf-8"?>
<Types xmlns="http://schemas.openxmlformats.org/package/2006/content-types">
  <Default Extension="emf" ContentType="image/x-emf"/>
  <Default Extension="gif&amp;ehk=WkZ8Fi2nrbB0PNIoF6nfRw&amp;r=0&amp;pid=OfficeInsert" ContentType="image/gif"/>
  <Default Extension="jpeg" ContentType="image/jpeg"/>
  <Default Extension="jpg" ContentType="image/jpeg"/>
  <Default Extension="png" ContentType="image/png"/>
  <Default Extension="png&amp;ehk=9Dal74WuoJMIu" ContentType="image/png"/>
  <Default Extension="png&amp;ehk=QYMcx8J9y5dmWD" ContentType="image/png"/>
  <Default Extension="PNG&amp;ehk=tDIhrwXsen1MRUmeSs3"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9" r:id="rId4"/>
    <p:sldMasterId id="2147484502" r:id="rId5"/>
  </p:sldMasterIdLst>
  <p:notesMasterIdLst>
    <p:notesMasterId r:id="rId52"/>
  </p:notesMasterIdLst>
  <p:handoutMasterIdLst>
    <p:handoutMasterId r:id="rId53"/>
  </p:handoutMasterIdLst>
  <p:sldIdLst>
    <p:sldId id="1532" r:id="rId6"/>
    <p:sldId id="1513" r:id="rId7"/>
    <p:sldId id="4220" r:id="rId8"/>
    <p:sldId id="1609" r:id="rId9"/>
    <p:sldId id="4221" r:id="rId10"/>
    <p:sldId id="4223" r:id="rId11"/>
    <p:sldId id="1893" r:id="rId12"/>
    <p:sldId id="4225" r:id="rId13"/>
    <p:sldId id="1464" r:id="rId14"/>
    <p:sldId id="4226" r:id="rId15"/>
    <p:sldId id="4224" r:id="rId16"/>
    <p:sldId id="4230" r:id="rId17"/>
    <p:sldId id="1596" r:id="rId18"/>
    <p:sldId id="1597" r:id="rId19"/>
    <p:sldId id="1598" r:id="rId20"/>
    <p:sldId id="1599" r:id="rId21"/>
    <p:sldId id="1600" r:id="rId22"/>
    <p:sldId id="1601" r:id="rId23"/>
    <p:sldId id="4227" r:id="rId24"/>
    <p:sldId id="4231" r:id="rId25"/>
    <p:sldId id="4229" r:id="rId26"/>
    <p:sldId id="4232" r:id="rId27"/>
    <p:sldId id="4228" r:id="rId28"/>
    <p:sldId id="1982" r:id="rId29"/>
    <p:sldId id="1882" r:id="rId30"/>
    <p:sldId id="1981" r:id="rId31"/>
    <p:sldId id="1326" r:id="rId32"/>
    <p:sldId id="1490" r:id="rId33"/>
    <p:sldId id="1474" r:id="rId34"/>
    <p:sldId id="1519" r:id="rId35"/>
    <p:sldId id="1520" r:id="rId36"/>
    <p:sldId id="1518" r:id="rId37"/>
    <p:sldId id="1521" r:id="rId38"/>
    <p:sldId id="1524" r:id="rId39"/>
    <p:sldId id="1523" r:id="rId40"/>
    <p:sldId id="1502" r:id="rId41"/>
    <p:sldId id="1508" r:id="rId42"/>
    <p:sldId id="1504" r:id="rId43"/>
    <p:sldId id="1505" r:id="rId44"/>
    <p:sldId id="1506" r:id="rId45"/>
    <p:sldId id="1495" r:id="rId46"/>
    <p:sldId id="1496" r:id="rId47"/>
    <p:sldId id="1497" r:id="rId48"/>
    <p:sldId id="1498" r:id="rId49"/>
    <p:sldId id="1499" r:id="rId50"/>
    <p:sldId id="1500" r:id="rId51"/>
  </p:sldIdLst>
  <p:sldSz cx="12192000" cy="6858000"/>
  <p:notesSz cx="6858000" cy="9144000"/>
  <p:defaultTextStyle>
    <a:defPPr>
      <a:defRPr lang="en-US"/>
    </a:defPPr>
    <a:lvl1pPr marL="0" algn="l" defTabSz="914460" rtl="0" eaLnBrk="1" latinLnBrk="0" hangingPunct="1">
      <a:defRPr sz="1765" kern="1200">
        <a:solidFill>
          <a:schemeClr val="tx1"/>
        </a:solidFill>
        <a:latin typeface="+mn-lt"/>
        <a:ea typeface="+mn-ea"/>
        <a:cs typeface="+mn-cs"/>
      </a:defRPr>
    </a:lvl1pPr>
    <a:lvl2pPr marL="457230" algn="l" defTabSz="914460" rtl="0" eaLnBrk="1" latinLnBrk="0" hangingPunct="1">
      <a:defRPr sz="1765" kern="1200">
        <a:solidFill>
          <a:schemeClr val="tx1"/>
        </a:solidFill>
        <a:latin typeface="+mn-lt"/>
        <a:ea typeface="+mn-ea"/>
        <a:cs typeface="+mn-cs"/>
      </a:defRPr>
    </a:lvl2pPr>
    <a:lvl3pPr marL="914460" algn="l" defTabSz="914460" rtl="0" eaLnBrk="1" latinLnBrk="0" hangingPunct="1">
      <a:defRPr sz="1765" kern="1200">
        <a:solidFill>
          <a:schemeClr val="tx1"/>
        </a:solidFill>
        <a:latin typeface="+mn-lt"/>
        <a:ea typeface="+mn-ea"/>
        <a:cs typeface="+mn-cs"/>
      </a:defRPr>
    </a:lvl3pPr>
    <a:lvl4pPr marL="1371690" algn="l" defTabSz="914460" rtl="0" eaLnBrk="1" latinLnBrk="0" hangingPunct="1">
      <a:defRPr sz="1765" kern="1200">
        <a:solidFill>
          <a:schemeClr val="tx1"/>
        </a:solidFill>
        <a:latin typeface="+mn-lt"/>
        <a:ea typeface="+mn-ea"/>
        <a:cs typeface="+mn-cs"/>
      </a:defRPr>
    </a:lvl4pPr>
    <a:lvl5pPr marL="1828921" algn="l" defTabSz="914460" rtl="0" eaLnBrk="1" latinLnBrk="0" hangingPunct="1">
      <a:defRPr sz="1765" kern="1200">
        <a:solidFill>
          <a:schemeClr val="tx1"/>
        </a:solidFill>
        <a:latin typeface="+mn-lt"/>
        <a:ea typeface="+mn-ea"/>
        <a:cs typeface="+mn-cs"/>
      </a:defRPr>
    </a:lvl5pPr>
    <a:lvl6pPr marL="2286152" algn="l" defTabSz="914460" rtl="0" eaLnBrk="1" latinLnBrk="0" hangingPunct="1">
      <a:defRPr sz="1765" kern="1200">
        <a:solidFill>
          <a:schemeClr val="tx1"/>
        </a:solidFill>
        <a:latin typeface="+mn-lt"/>
        <a:ea typeface="+mn-ea"/>
        <a:cs typeface="+mn-cs"/>
      </a:defRPr>
    </a:lvl6pPr>
    <a:lvl7pPr marL="2743381" algn="l" defTabSz="914460" rtl="0" eaLnBrk="1" latinLnBrk="0" hangingPunct="1">
      <a:defRPr sz="1765" kern="1200">
        <a:solidFill>
          <a:schemeClr val="tx1"/>
        </a:solidFill>
        <a:latin typeface="+mn-lt"/>
        <a:ea typeface="+mn-ea"/>
        <a:cs typeface="+mn-cs"/>
      </a:defRPr>
    </a:lvl7pPr>
    <a:lvl8pPr marL="3200611" algn="l" defTabSz="914460" rtl="0" eaLnBrk="1" latinLnBrk="0" hangingPunct="1">
      <a:defRPr sz="1765" kern="1200">
        <a:solidFill>
          <a:schemeClr val="tx1"/>
        </a:solidFill>
        <a:latin typeface="+mn-lt"/>
        <a:ea typeface="+mn-ea"/>
        <a:cs typeface="+mn-cs"/>
      </a:defRPr>
    </a:lvl8pPr>
    <a:lvl9pPr marL="3657842" algn="l" defTabSz="914460"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73DAE3-B461-442F-A3D3-6642BD875E45}">
          <p14:sldIdLst>
            <p14:sldId id="1532"/>
            <p14:sldId id="1513"/>
            <p14:sldId id="4220"/>
            <p14:sldId id="1609"/>
          </p14:sldIdLst>
        </p14:section>
        <p14:section name="Presentation" id="{BAD0CB20-0A4C-4DCF-BF79-9CCFDCA00A26}">
          <p14:sldIdLst>
            <p14:sldId id="4221"/>
            <p14:sldId id="4223"/>
            <p14:sldId id="1893"/>
            <p14:sldId id="4225"/>
            <p14:sldId id="1464"/>
            <p14:sldId id="4226"/>
            <p14:sldId id="4224"/>
            <p14:sldId id="4230"/>
            <p14:sldId id="1596"/>
            <p14:sldId id="1597"/>
            <p14:sldId id="1598"/>
            <p14:sldId id="1599"/>
            <p14:sldId id="1600"/>
            <p14:sldId id="1601"/>
            <p14:sldId id="4227"/>
            <p14:sldId id="4231"/>
            <p14:sldId id="4229"/>
            <p14:sldId id="4232"/>
            <p14:sldId id="4228"/>
          </p14:sldIdLst>
        </p14:section>
        <p14:section name="Wrap-up" id="{5C4A214F-E70A-411E-A7B8-50597C82DFA4}">
          <p14:sldIdLst>
            <p14:sldId id="1982"/>
            <p14:sldId id="1882"/>
            <p14:sldId id="1981"/>
            <p14:sldId id="1326"/>
          </p14:sldIdLst>
        </p14:section>
        <p14:section name="Template resources - Delete from final presentation" id="{2231FA25-D366-4B2F-A5DF-747A8C64A6E2}">
          <p14:sldIdLst>
            <p14:sldId id="1490"/>
            <p14:sldId id="1474"/>
            <p14:sldId id="1519"/>
            <p14:sldId id="1520"/>
            <p14:sldId id="1518"/>
            <p14:sldId id="1521"/>
            <p14:sldId id="1524"/>
            <p14:sldId id="1523"/>
            <p14:sldId id="1502"/>
            <p14:sldId id="1508"/>
            <p14:sldId id="1504"/>
            <p14:sldId id="1505"/>
            <p14:sldId id="1506"/>
          </p14:sldIdLst>
        </p14:section>
        <p14:section name="Merging slides - delete from final deck" id="{8F8911D8-985B-408D-97C7-058DC99F7B13}">
          <p14:sldIdLst>
            <p14:sldId id="1495"/>
            <p14:sldId id="1496"/>
            <p14:sldId id="1497"/>
            <p14:sldId id="1498"/>
            <p14:sldId id="1499"/>
            <p14:sldId id="1500"/>
          </p14:sldIdLst>
        </p14:section>
      </p14:sectionLst>
    </p:ext>
    <p:ext uri="{EFAFB233-063F-42B5-8137-9DF3F51BA10A}">
      <p15:sldGuideLst xmlns:p15="http://schemas.microsoft.com/office/powerpoint/2012/main">
        <p15:guide id="1" orient="horz" pos="576" userDrawn="1">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0071B9"/>
    <a:srgbClr val="17468F"/>
    <a:srgbClr val="FFFFFF"/>
    <a:srgbClr val="005EA9"/>
    <a:srgbClr val="FFFFCC"/>
    <a:srgbClr val="0078D4"/>
    <a:srgbClr val="696969"/>
    <a:srgbClr val="0072C6"/>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09BA68-6534-4010-B710-A19BC605A944}" v="22" dt="2019-05-06T16:57:49.5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73066" autoAdjust="0"/>
  </p:normalViewPr>
  <p:slideViewPr>
    <p:cSldViewPr>
      <p:cViewPr varScale="1">
        <p:scale>
          <a:sx n="71" d="100"/>
          <a:sy n="71" d="100"/>
        </p:scale>
        <p:origin x="1248" y="60"/>
      </p:cViewPr>
      <p:guideLst>
        <p:guide orient="horz" pos="576"/>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p:scale>
          <a:sx n="220" d="100"/>
          <a:sy n="220" d="100"/>
        </p:scale>
        <p:origin x="882" y="-78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 Turner" userId="fecaae60-59ba-4b5d-b479-be9daa1d6e6d" providerId="ADAL" clId="{9697C95D-CD0D-4CB3-B991-E83B37BC28CF}"/>
    <pc:docChg chg="undo custSel modSld">
      <pc:chgData name="Julie Turner" userId="fecaae60-59ba-4b5d-b479-be9daa1d6e6d" providerId="ADAL" clId="{9697C95D-CD0D-4CB3-B991-E83B37BC28CF}" dt="2019-05-06T16:57:49.522" v="231"/>
      <pc:docMkLst>
        <pc:docMk/>
      </pc:docMkLst>
      <pc:sldChg chg="modSp">
        <pc:chgData name="Julie Turner" userId="fecaae60-59ba-4b5d-b479-be9daa1d6e6d" providerId="ADAL" clId="{9697C95D-CD0D-4CB3-B991-E83B37BC28CF}" dt="2019-05-06T16:53:55.318" v="167" actId="33524"/>
        <pc:sldMkLst>
          <pc:docMk/>
          <pc:sldMk cId="1500991954" sldId="1513"/>
        </pc:sldMkLst>
        <pc:spChg chg="mod">
          <ac:chgData name="Julie Turner" userId="fecaae60-59ba-4b5d-b479-be9daa1d6e6d" providerId="ADAL" clId="{9697C95D-CD0D-4CB3-B991-E83B37BC28CF}" dt="2019-05-06T16:53:55.318" v="167" actId="33524"/>
          <ac:spMkLst>
            <pc:docMk/>
            <pc:sldMk cId="1500991954" sldId="1513"/>
            <ac:spMk id="3" creationId="{5819BD77-F99F-4A31-B9D6-83D531B51FE4}"/>
          </ac:spMkLst>
        </pc:spChg>
        <pc:spChg chg="mod">
          <ac:chgData name="Julie Turner" userId="fecaae60-59ba-4b5d-b479-be9daa1d6e6d" providerId="ADAL" clId="{9697C95D-CD0D-4CB3-B991-E83B37BC28CF}" dt="2019-05-06T16:53:48.499" v="166" actId="20577"/>
          <ac:spMkLst>
            <pc:docMk/>
            <pc:sldMk cId="1500991954" sldId="1513"/>
            <ac:spMk id="5" creationId="{D371F0AB-E67F-48A6-8F04-E194025A6B8A}"/>
          </ac:spMkLst>
        </pc:spChg>
      </pc:sldChg>
      <pc:sldChg chg="modSp">
        <pc:chgData name="Julie Turner" userId="fecaae60-59ba-4b5d-b479-be9daa1d6e6d" providerId="ADAL" clId="{9697C95D-CD0D-4CB3-B991-E83B37BC28CF}" dt="2019-05-06T16:57:49.522" v="231"/>
        <pc:sldMkLst>
          <pc:docMk/>
          <pc:sldMk cId="1938745408" sldId="4220"/>
        </pc:sldMkLst>
        <pc:spChg chg="mod">
          <ac:chgData name="Julie Turner" userId="fecaae60-59ba-4b5d-b479-be9daa1d6e6d" providerId="ADAL" clId="{9697C95D-CD0D-4CB3-B991-E83B37BC28CF}" dt="2019-05-06T16:57:49.522" v="231"/>
          <ac:spMkLst>
            <pc:docMk/>
            <pc:sldMk cId="1938745408" sldId="4220"/>
            <ac:spMk id="3" creationId="{90CF97E1-3FDE-4EC1-A279-1A794C8F5F4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5/15/2019 6:44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5/15/2019 6:34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460"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3004" indent="-105840" algn="l" defTabSz="914460"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105" indent="-115102" algn="l" defTabSz="914460"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97" indent="-146853" algn="l" defTabSz="914460"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97" indent="-115102" algn="l" defTabSz="914460"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6152" algn="l" defTabSz="914460" rtl="0" eaLnBrk="1" latinLnBrk="0" hangingPunct="1">
      <a:defRPr sz="1176" kern="1200">
        <a:solidFill>
          <a:schemeClr val="tx1"/>
        </a:solidFill>
        <a:latin typeface="+mn-lt"/>
        <a:ea typeface="+mn-ea"/>
        <a:cs typeface="+mn-cs"/>
      </a:defRPr>
    </a:lvl6pPr>
    <a:lvl7pPr marL="2743381" algn="l" defTabSz="914460" rtl="0" eaLnBrk="1" latinLnBrk="0" hangingPunct="1">
      <a:defRPr sz="1176" kern="1200">
        <a:solidFill>
          <a:schemeClr val="tx1"/>
        </a:solidFill>
        <a:latin typeface="+mn-lt"/>
        <a:ea typeface="+mn-ea"/>
        <a:cs typeface="+mn-cs"/>
      </a:defRPr>
    </a:lvl7pPr>
    <a:lvl8pPr marL="3200611" algn="l" defTabSz="914460" rtl="0" eaLnBrk="1" latinLnBrk="0" hangingPunct="1">
      <a:defRPr sz="1176" kern="1200">
        <a:solidFill>
          <a:schemeClr val="tx1"/>
        </a:solidFill>
        <a:latin typeface="+mn-lt"/>
        <a:ea typeface="+mn-ea"/>
        <a:cs typeface="+mn-cs"/>
      </a:defRPr>
    </a:lvl8pPr>
    <a:lvl9pPr marL="3657842" algn="l" defTabSz="914460"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aniuse.com/#feat=async-functions"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caniuse.com/#feat=es6-generators" TargetMode="External"/><Relationship Id="rId4" Type="http://schemas.openxmlformats.org/officeDocument/2006/relationships/hyperlink" Target="https://www.typescriptlang.org/docs/handbook/release-notes/typescript-1-7.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v1.escapistmagazine.com/articles/view/features/galleryoftheday/10614-Crazy-Bacon-Creations.8"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9960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JT</a:t>
            </a:r>
          </a:p>
          <a:p>
            <a:pPr marL="228600" indent="-228600">
              <a:buAutoNum type="arabicPeriod"/>
            </a:pPr>
            <a:endParaRPr lang="en-US" dirty="0"/>
          </a:p>
          <a:p>
            <a:pPr marL="228600" indent="-228600">
              <a:buAutoNum type="arabicPeriod"/>
            </a:pPr>
            <a:r>
              <a:rPr lang="en-US" dirty="0"/>
              <a:t>Invoke, don’t reference, random()</a:t>
            </a:r>
          </a:p>
          <a:p>
            <a:pPr marL="228600" indent="-228600">
              <a:buAutoNum type="arabicPeriod"/>
            </a:pPr>
            <a:r>
              <a:rPr lang="en-US" dirty="0"/>
              <a:t>Date() returns a string, you need new Date()</a:t>
            </a:r>
          </a:p>
          <a:p>
            <a:pPr marL="228600" indent="-228600">
              <a:buAutoNum type="arabicPeriod"/>
            </a:pPr>
            <a:r>
              <a:rPr lang="en-US" baseline="0" dirty="0"/>
              <a:t>Correct capitalization in </a:t>
            </a:r>
            <a:r>
              <a:rPr lang="en-US" baseline="0" dirty="0" err="1"/>
              <a:t>getElementById</a:t>
            </a:r>
            <a:endParaRPr lang="en-US" baseline="0" dirty="0"/>
          </a:p>
          <a:p>
            <a:pPr marL="228600" indent="-228600">
              <a:buAutoNum type="arabicPeriod"/>
            </a:pPr>
            <a:r>
              <a:rPr lang="en-US" baseline="0" dirty="0"/>
              <a:t>Pass reference to </a:t>
            </a:r>
            <a:r>
              <a:rPr lang="en-US" baseline="0" dirty="0" err="1"/>
              <a:t>loadMe</a:t>
            </a:r>
            <a:r>
              <a:rPr lang="en-US" baseline="0" dirty="0"/>
              <a:t>, don’t invoke it</a:t>
            </a:r>
            <a:endParaRPr lang="en-US" dirty="0"/>
          </a:p>
        </p:txBody>
      </p:sp>
      <p:sp>
        <p:nvSpPr>
          <p:cNvPr id="4" name="Slide Number Placeholder 3"/>
          <p:cNvSpPr>
            <a:spLocks noGrp="1"/>
          </p:cNvSpPr>
          <p:nvPr>
            <p:ph type="sldNum" sz="quarter" idx="10"/>
          </p:nvPr>
        </p:nvSpPr>
        <p:spPr/>
        <p:txBody>
          <a:bodyPr/>
          <a:lstStyle/>
          <a:p>
            <a:fld id="{3847AB37-18B6-42C8-8CB1-5DE2B9A197D6}" type="slidenum">
              <a:rPr lang="en-US" smtClean="0"/>
              <a:t>15</a:t>
            </a:fld>
            <a:endParaRPr lang="en-US"/>
          </a:p>
        </p:txBody>
      </p:sp>
    </p:spTree>
    <p:extLst>
      <p:ext uri="{BB962C8B-B14F-4D97-AF65-F5344CB8AC3E}">
        <p14:creationId xmlns:p14="http://schemas.microsoft.com/office/powerpoint/2010/main" val="1384254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496793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1908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760245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5/15/2019 6:58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180708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https://caniuse.com/#feat=async-functions</a:t>
            </a:r>
            <a:endParaRPr lang="en-US" dirty="0"/>
          </a:p>
          <a:p>
            <a:r>
              <a:rPr lang="en-US" dirty="0">
                <a:hlinkClick r:id="rId4"/>
              </a:rPr>
              <a:t>https://www.typescriptlang.org/docs/handbook/release-notes/typescript-1-7.html</a:t>
            </a:r>
            <a:endParaRPr lang="en-US" dirty="0"/>
          </a:p>
          <a:p>
            <a:r>
              <a:rPr lang="en-US" dirty="0">
                <a:hlinkClick r:id="rId5"/>
              </a:rPr>
              <a:t>https://caniuse.com/#feat=es6-generators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5/15/2019 7:04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47938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849586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5/15/2019 6:34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09704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4ABBAF79-65C1-40FB-946E-BA24F1390D51}"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63827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043635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769007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671506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5/15/2019 6:34 PM</a:t>
            </a:fld>
            <a:endParaRPr lang="en-US" dirty="0"/>
          </a:p>
        </p:txBody>
      </p:sp>
      <p:sp>
        <p:nvSpPr>
          <p:cNvPr id="12" name="Header Placeholder 11"/>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841757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185852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53B9473-204C-4147-A2E0-C3E143278840}" type="datetime8">
              <a:rPr lang="en-US" smtClean="0"/>
              <a:t>5/15/2019 6:34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34</a:t>
            </a:fld>
            <a:endParaRPr lang="en-US" dirty="0"/>
          </a:p>
        </p:txBody>
      </p:sp>
    </p:spTree>
    <p:extLst>
      <p:ext uri="{BB962C8B-B14F-4D97-AF65-F5344CB8AC3E}">
        <p14:creationId xmlns:p14="http://schemas.microsoft.com/office/powerpoint/2010/main" val="144092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5/15/2019 6:34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9418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986341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376340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296951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029764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5/15/2019 6:34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294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107966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6329056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561436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070764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9567927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246773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257787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
            </a:r>
            <a:r>
              <a:rPr lang="en-US" dirty="0">
                <a:hlinkClick r:id="rId3"/>
              </a:rPr>
              <a:t>https://v1.escapistmagazine.com/articles/view/features/galleryoftheday/10614-Crazy-Bacon-Creations.8</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5/15/2019 6:34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084945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518016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5/15/2019 6:34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791406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5/15/2019 6:34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90954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JT</a:t>
            </a:r>
          </a:p>
        </p:txBody>
      </p:sp>
      <p:sp>
        <p:nvSpPr>
          <p:cNvPr id="4" name="Slide Number Placeholder 3"/>
          <p:cNvSpPr>
            <a:spLocks noGrp="1"/>
          </p:cNvSpPr>
          <p:nvPr>
            <p:ph type="sldNum" sz="quarter" idx="10"/>
          </p:nvPr>
        </p:nvSpPr>
        <p:spPr/>
        <p:txBody>
          <a:bodyPr/>
          <a:lstStyle/>
          <a:p>
            <a:fld id="{3847AB37-18B6-42C8-8CB1-5DE2B9A197D6}" type="slidenum">
              <a:rPr lang="en-US" smtClean="0"/>
              <a:t>13</a:t>
            </a:fld>
            <a:endParaRPr lang="en-US"/>
          </a:p>
        </p:txBody>
      </p:sp>
    </p:spTree>
    <p:extLst>
      <p:ext uri="{BB962C8B-B14F-4D97-AF65-F5344CB8AC3E}">
        <p14:creationId xmlns:p14="http://schemas.microsoft.com/office/powerpoint/2010/main" val="385012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JT</a:t>
            </a:r>
          </a:p>
        </p:txBody>
      </p:sp>
      <p:sp>
        <p:nvSpPr>
          <p:cNvPr id="4" name="Slide Number Placeholder 3"/>
          <p:cNvSpPr>
            <a:spLocks noGrp="1"/>
          </p:cNvSpPr>
          <p:nvPr>
            <p:ph type="sldNum" sz="quarter" idx="10"/>
          </p:nvPr>
        </p:nvSpPr>
        <p:spPr/>
        <p:txBody>
          <a:bodyPr/>
          <a:lstStyle/>
          <a:p>
            <a:fld id="{3847AB37-18B6-42C8-8CB1-5DE2B9A197D6}" type="slidenum">
              <a:rPr lang="en-US" smtClean="0"/>
              <a:t>14</a:t>
            </a:fld>
            <a:endParaRPr lang="en-US"/>
          </a:p>
        </p:txBody>
      </p:sp>
    </p:spTree>
    <p:extLst>
      <p:ext uri="{BB962C8B-B14F-4D97-AF65-F5344CB8AC3E}">
        <p14:creationId xmlns:p14="http://schemas.microsoft.com/office/powerpoint/2010/main" val="13005640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microsoft.sharepoint.com/teams/ODSPPMG/_layouts/15/guestaccess.aspx?guestaccesstoken=mI8Fmt7AJ0iBgz%2bpWicwmXqzg5DMHaIQ1wC5pHtsuoU%3d&amp;folderid=2_0e48661ac84334fdfb58192a7a7e68215&amp;rev=1" TargetMode="External"/><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microsoft.sharepoint.com/teams/ODSPPMG/_layouts/15/guestaccess.aspx?guestaccesstoken=mI8Fmt7AJ0iBgz%2bpWicwmXqzg5DMHaIQ1wC5pHtsuoU%3d&amp;folderid=2_0e48661ac84334fdfb58192a7a7e68215&amp;rev=1" TargetMode="External"/><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EF4D5F4-A78C-468C-BAF3-11E88FA42E0F}"/>
              </a:ext>
            </a:extLst>
          </p:cNvPr>
          <p:cNvSpPr>
            <a:spLocks noGrp="1"/>
          </p:cNvSpPr>
          <p:nvPr>
            <p:ph type="title" hasCustomPrompt="1"/>
          </p:nvPr>
        </p:nvSpPr>
        <p:spPr bwMode="auto">
          <a:xfrm>
            <a:off x="457199" y="2632705"/>
            <a:ext cx="11277601" cy="1024896"/>
          </a:xfrm>
          <a:noFill/>
        </p:spPr>
        <p:txBody>
          <a:bodyPr lIns="0" tIns="0" rIns="0" bIns="274320" anchor="b" anchorCtr="0"/>
          <a:lstStyle>
            <a:lvl1pPr marL="0" algn="l" defTabSz="896306" rtl="0" eaLnBrk="1" latinLnBrk="0" hangingPunct="1">
              <a:defRPr lang="en-US" sz="5400" b="0" kern="1200" spc="-147" dirty="0">
                <a:gradFill>
                  <a:gsLst>
                    <a:gs pos="83000">
                      <a:schemeClr val="tx1"/>
                    </a:gs>
                    <a:gs pos="100000">
                      <a:schemeClr val="tx1"/>
                    </a:gs>
                  </a:gsLst>
                  <a:lin ang="5400000" scaled="1"/>
                </a:gradFill>
                <a:latin typeface="+mj-lt"/>
                <a:ea typeface="+mn-ea"/>
                <a:cs typeface="Segoe UI Semibold" panose="020B0702040204020203" pitchFamily="34" charset="0"/>
              </a:defRPr>
            </a:lvl1pPr>
          </a:lstStyle>
          <a:p>
            <a:r>
              <a:rPr lang="en-US" dirty="0"/>
              <a:t>Presentation title</a:t>
            </a:r>
          </a:p>
        </p:txBody>
      </p:sp>
      <p:sp>
        <p:nvSpPr>
          <p:cNvPr id="7" name="Text Placeholder 2">
            <a:extLst>
              <a:ext uri="{FF2B5EF4-FFF2-40B4-BE49-F238E27FC236}">
                <a16:creationId xmlns:a16="http://schemas.microsoft.com/office/drawing/2014/main" id="{7DBD3C71-A968-45DB-B0C5-A92069E58580}"/>
              </a:ext>
            </a:extLst>
          </p:cNvPr>
          <p:cNvSpPr>
            <a:spLocks noGrp="1"/>
          </p:cNvSpPr>
          <p:nvPr>
            <p:ph type="body" sz="quarter" idx="14" hasCustomPrompt="1"/>
          </p:nvPr>
        </p:nvSpPr>
        <p:spPr bwMode="auto">
          <a:xfrm>
            <a:off x="457200" y="3657600"/>
            <a:ext cx="11277600" cy="672414"/>
          </a:xfrm>
          <a:ln>
            <a:noFill/>
          </a:ln>
        </p:spPr>
        <p:txBody>
          <a:bodyPr tIns="0" bIns="0">
            <a:noAutofit/>
          </a:bodyPr>
          <a:lstStyle>
            <a:lvl1pPr marL="0" indent="0" algn="l" defTabSz="896306" rtl="0" eaLnBrk="1" latinLnBrk="0" hangingPunct="1">
              <a:spcBef>
                <a:spcPts val="0"/>
              </a:spcBef>
              <a:buNone/>
              <a:defRPr lang="en-US" sz="28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dirty="0"/>
              <a:t>Subtitle</a:t>
            </a:r>
          </a:p>
        </p:txBody>
      </p:sp>
      <p:pic>
        <p:nvPicPr>
          <p:cNvPr id="5" name="Picture 4">
            <a:extLst>
              <a:ext uri="{FF2B5EF4-FFF2-40B4-BE49-F238E27FC236}">
                <a16:creationId xmlns:a16="http://schemas.microsoft.com/office/drawing/2014/main" id="{CC099B70-90D2-492D-A024-8164441AC4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00" y="197443"/>
            <a:ext cx="1933263" cy="866482"/>
          </a:xfrm>
          <a:prstGeom prst="rect">
            <a:avLst/>
          </a:prstGeom>
        </p:spPr>
      </p:pic>
      <p:pic>
        <p:nvPicPr>
          <p:cNvPr id="2050" name="Picture 2" descr="https://encrypted-tbn0.gstatic.com/images?q=tbn:ANd9GcTjxqZ5MMFMgd37YpqpGcb3mR7AcTHbZOB9z1WoHvB3xs5d0UoTYg">
            <a:extLst>
              <a:ext uri="{FF2B5EF4-FFF2-40B4-BE49-F238E27FC236}">
                <a16:creationId xmlns:a16="http://schemas.microsoft.com/office/drawing/2014/main" id="{17AF4513-FA53-4F64-96C0-12E0C35700D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83750" y="7086600"/>
            <a:ext cx="2228850" cy="72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94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full photo 1">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9BDF874-6569-4510-99DB-E8A5D2267C08}"/>
              </a:ext>
            </a:extLst>
          </p:cNvPr>
          <p:cNvGrpSpPr>
            <a:grpSpLocks noChangeAspect="1"/>
          </p:cNvGrpSpPr>
          <p:nvPr/>
        </p:nvGrpSpPr>
        <p:grpSpPr bwMode="black">
          <a:xfrm>
            <a:off x="10428721" y="6263662"/>
            <a:ext cx="1419662" cy="304828"/>
            <a:chOff x="457200" y="1643393"/>
            <a:chExt cx="4492753" cy="964540"/>
          </a:xfrm>
        </p:grpSpPr>
        <p:pic>
          <p:nvPicPr>
            <p:cNvPr id="5" name="Picture 4">
              <a:extLst>
                <a:ext uri="{FF2B5EF4-FFF2-40B4-BE49-F238E27FC236}">
                  <a16:creationId xmlns:a16="http://schemas.microsoft.com/office/drawing/2014/main" id="{FE34D76B-8B3C-4AFD-AEB8-D62383F5EF8D}"/>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6" name="Freeform 12">
              <a:extLst>
                <a:ext uri="{FF2B5EF4-FFF2-40B4-BE49-F238E27FC236}">
                  <a16:creationId xmlns:a16="http://schemas.microsoft.com/office/drawing/2014/main" id="{B29B8AD1-B833-4100-8F61-0683815C20F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Rectangle 13">
            <a:extLst>
              <a:ext uri="{FF2B5EF4-FFF2-40B4-BE49-F238E27FC236}">
                <a16:creationId xmlns:a16="http://schemas.microsoft.com/office/drawing/2014/main" id="{4CF49477-ACB6-401A-932E-309F7C2B02A6}"/>
              </a:ext>
            </a:extLst>
          </p:cNvPr>
          <p:cNvSpPr/>
          <p:nvPr/>
        </p:nvSpPr>
        <p:spPr bwMode="auto">
          <a:xfrm>
            <a:off x="0" y="2"/>
            <a:ext cx="12192000" cy="3739566"/>
          </a:xfrm>
          <a:prstGeom prst="rect">
            <a:avLst/>
          </a:prstGeom>
          <a:gradFill>
            <a:gsLst>
              <a:gs pos="0">
                <a:schemeClr val="bg2">
                  <a:alpha val="92000"/>
                </a:schemeClr>
              </a:gs>
              <a:gs pos="100000">
                <a:schemeClr val="bg2">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a:extLst>
              <a:ext uri="{FF2B5EF4-FFF2-40B4-BE49-F238E27FC236}">
                <a16:creationId xmlns:a16="http://schemas.microsoft.com/office/drawing/2014/main" id="{20B048C3-E68D-46E8-B0AB-27E7DB80DE6E}"/>
              </a:ext>
            </a:extLst>
          </p:cNvPr>
          <p:cNvSpPr>
            <a:spLocks noGrp="1"/>
          </p:cNvSpPr>
          <p:nvPr>
            <p:ph type="title" hasCustomPrompt="1"/>
          </p:nvPr>
        </p:nvSpPr>
        <p:spPr bwMode="auto">
          <a:xfrm>
            <a:off x="304800" y="456630"/>
            <a:ext cx="11582400" cy="747769"/>
          </a:xfrm>
          <a:noFill/>
        </p:spPr>
        <p:txBody>
          <a:bodyPr lIns="0" tIns="0" rIns="0" bIns="0" anchor="t" anchorCtr="0"/>
          <a:lstStyle>
            <a:lvl1pPr marL="0" algn="l" defTabSz="896306" rtl="0" eaLnBrk="1" latinLnBrk="0" hangingPunct="1">
              <a:defRPr lang="en-US" sz="5399" b="0" kern="1200" spc="-147" dirty="0">
                <a:gradFill>
                  <a:gsLst>
                    <a:gs pos="83000">
                      <a:schemeClr val="tx1"/>
                    </a:gs>
                    <a:gs pos="100000">
                      <a:schemeClr val="tx1"/>
                    </a:gs>
                  </a:gsLst>
                  <a:lin ang="5400000" scaled="1"/>
                </a:gradFill>
                <a:latin typeface="Segoe UI Semibold" panose="020B0702040204020203" pitchFamily="34" charset="0"/>
                <a:ea typeface="+mn-ea"/>
                <a:cs typeface="Segoe UI Semibold" panose="020B0702040204020203" pitchFamily="34" charset="0"/>
              </a:defRPr>
            </a:lvl1pPr>
          </a:lstStyle>
          <a:p>
            <a:r>
              <a:rPr lang="en-US" dirty="0"/>
              <a:t>Presentation title</a:t>
            </a:r>
          </a:p>
        </p:txBody>
      </p:sp>
      <p:sp>
        <p:nvSpPr>
          <p:cNvPr id="13" name="Text Placeholder 2">
            <a:extLst>
              <a:ext uri="{FF2B5EF4-FFF2-40B4-BE49-F238E27FC236}">
                <a16:creationId xmlns:a16="http://schemas.microsoft.com/office/drawing/2014/main" id="{7167858E-0CB4-48F3-9955-C56A7813A76F}"/>
              </a:ext>
            </a:extLst>
          </p:cNvPr>
          <p:cNvSpPr>
            <a:spLocks noGrp="1"/>
          </p:cNvSpPr>
          <p:nvPr>
            <p:ph type="body" sz="quarter" idx="14" hasCustomPrompt="1"/>
          </p:nvPr>
        </p:nvSpPr>
        <p:spPr bwMode="auto">
          <a:xfrm>
            <a:off x="304800" y="1779489"/>
            <a:ext cx="11582400" cy="443198"/>
          </a:xfrm>
          <a:ln>
            <a:noFill/>
          </a:ln>
        </p:spPr>
        <p:txBody>
          <a:bodyPr tIns="0" bIns="0">
            <a:noAutofit/>
          </a:bodyPr>
          <a:lstStyle>
            <a:lvl1pPr marL="0" indent="0" algn="l" defTabSz="896306" rtl="0" eaLnBrk="1" latinLnBrk="0" hangingPunct="1">
              <a:spcBef>
                <a:spcPts val="0"/>
              </a:spcBef>
              <a:buNone/>
              <a:defRPr lang="en-US" sz="32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dirty="0"/>
              <a:t>Subtitle</a:t>
            </a:r>
          </a:p>
        </p:txBody>
      </p:sp>
      <p:sp>
        <p:nvSpPr>
          <p:cNvPr id="2" name="TextBox 1">
            <a:extLst>
              <a:ext uri="{FF2B5EF4-FFF2-40B4-BE49-F238E27FC236}">
                <a16:creationId xmlns:a16="http://schemas.microsoft.com/office/drawing/2014/main" id="{F527AE16-70EA-45FD-B4DD-9DCE9DFEF975}"/>
              </a:ext>
            </a:extLst>
          </p:cNvPr>
          <p:cNvSpPr txBox="1"/>
          <p:nvPr/>
        </p:nvSpPr>
        <p:spPr>
          <a:xfrm>
            <a:off x="2527106" y="2980724"/>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dirty="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Add brand approved photo from Brand Central or</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from </a:t>
            </a:r>
            <a:r>
              <a:rPr lang="en-US" sz="1600" dirty="0">
                <a:gradFill>
                  <a:gsLst>
                    <a:gs pos="2917">
                      <a:schemeClr val="tx1"/>
                    </a:gs>
                    <a:gs pos="30000">
                      <a:schemeClr val="tx1"/>
                    </a:gs>
                  </a:gsLst>
                  <a:lin ang="5400000" scaled="0"/>
                </a:gradFill>
                <a:hlinkClick r:id="rId3"/>
              </a:rPr>
              <a:t>ODSP PMG Stock Art folder</a:t>
            </a:r>
            <a:endParaRPr lang="en-US" sz="16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Alter gradient behind title to ensure readability over photo</a:t>
            </a:r>
          </a:p>
        </p:txBody>
      </p:sp>
      <p:grpSp>
        <p:nvGrpSpPr>
          <p:cNvPr id="9" name="Group 8">
            <a:extLst>
              <a:ext uri="{FF2B5EF4-FFF2-40B4-BE49-F238E27FC236}">
                <a16:creationId xmlns:a16="http://schemas.microsoft.com/office/drawing/2014/main" id="{63F60E33-9A95-4F8C-BF6B-5BEB1A595467}"/>
              </a:ext>
            </a:extLst>
          </p:cNvPr>
          <p:cNvGrpSpPr>
            <a:grpSpLocks noChangeAspect="1"/>
          </p:cNvGrpSpPr>
          <p:nvPr userDrawn="1"/>
        </p:nvGrpSpPr>
        <p:grpSpPr bwMode="black">
          <a:xfrm>
            <a:off x="10428721" y="6263662"/>
            <a:ext cx="1419662" cy="304828"/>
            <a:chOff x="457200" y="1643393"/>
            <a:chExt cx="4492753" cy="964540"/>
          </a:xfrm>
        </p:grpSpPr>
        <p:pic>
          <p:nvPicPr>
            <p:cNvPr id="10" name="Picture 9">
              <a:extLst>
                <a:ext uri="{FF2B5EF4-FFF2-40B4-BE49-F238E27FC236}">
                  <a16:creationId xmlns:a16="http://schemas.microsoft.com/office/drawing/2014/main" id="{BDB2648A-F1FD-4E32-BE41-B018F29C9196}"/>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5C5B5E50-754E-4F7E-8C52-83F907C307F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A10F1E0A-0C9F-47A7-A39D-DFC8E5B18FB3}"/>
              </a:ext>
            </a:extLst>
          </p:cNvPr>
          <p:cNvSpPr/>
          <p:nvPr userDrawn="1"/>
        </p:nvSpPr>
        <p:spPr bwMode="auto">
          <a:xfrm>
            <a:off x="0" y="2"/>
            <a:ext cx="12192000" cy="3739566"/>
          </a:xfrm>
          <a:prstGeom prst="rect">
            <a:avLst/>
          </a:prstGeom>
          <a:gradFill>
            <a:gsLst>
              <a:gs pos="0">
                <a:schemeClr val="bg2">
                  <a:alpha val="92000"/>
                </a:schemeClr>
              </a:gs>
              <a:gs pos="100000">
                <a:schemeClr val="bg2">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231BEFBB-6763-4393-A525-64A429DFCBC6}"/>
              </a:ext>
            </a:extLst>
          </p:cNvPr>
          <p:cNvSpPr txBox="1"/>
          <p:nvPr userDrawn="1"/>
        </p:nvSpPr>
        <p:spPr>
          <a:xfrm>
            <a:off x="2527106" y="2980724"/>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dirty="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Add brand approved photo from Brand Central or</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from </a:t>
            </a:r>
            <a:r>
              <a:rPr lang="en-US" sz="1600" dirty="0">
                <a:gradFill>
                  <a:gsLst>
                    <a:gs pos="2917">
                      <a:schemeClr val="tx1"/>
                    </a:gs>
                    <a:gs pos="30000">
                      <a:schemeClr val="tx1"/>
                    </a:gs>
                  </a:gsLst>
                  <a:lin ang="5400000" scaled="0"/>
                </a:gradFill>
                <a:hlinkClick r:id="rId3"/>
              </a:rPr>
              <a:t>ODSP PMG Stock Art folder</a:t>
            </a:r>
            <a:endParaRPr lang="en-US" sz="16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Alter gradient behind title to ensure readability over photo</a:t>
            </a:r>
          </a:p>
        </p:txBody>
      </p:sp>
    </p:spTree>
    <p:extLst>
      <p:ext uri="{BB962C8B-B14F-4D97-AF65-F5344CB8AC3E}">
        <p14:creationId xmlns:p14="http://schemas.microsoft.com/office/powerpoint/2010/main" val="408985922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full photo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B50E8B-9DF0-4F91-A8DA-9B4F10FB7AE1}"/>
              </a:ext>
            </a:extLst>
          </p:cNvPr>
          <p:cNvSpPr/>
          <p:nvPr/>
        </p:nvSpPr>
        <p:spPr>
          <a:xfrm>
            <a:off x="2" y="2908866"/>
            <a:ext cx="12191791" cy="3949136"/>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65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8E89DB8C-F25E-4C99-86FC-E6DFE39A0847}"/>
              </a:ext>
            </a:extLst>
          </p:cNvPr>
          <p:cNvGrpSpPr>
            <a:grpSpLocks noChangeAspect="1"/>
          </p:cNvGrpSpPr>
          <p:nvPr/>
        </p:nvGrpSpPr>
        <p:grpSpPr bwMode="black">
          <a:xfrm>
            <a:off x="10428721" y="6263662"/>
            <a:ext cx="1419662" cy="304828"/>
            <a:chOff x="457200" y="1643393"/>
            <a:chExt cx="4492753" cy="964540"/>
          </a:xfrm>
        </p:grpSpPr>
        <p:pic>
          <p:nvPicPr>
            <p:cNvPr id="9" name="Picture 8">
              <a:extLst>
                <a:ext uri="{FF2B5EF4-FFF2-40B4-BE49-F238E27FC236}">
                  <a16:creationId xmlns:a16="http://schemas.microsoft.com/office/drawing/2014/main" id="{5F359792-89ED-410B-9202-934A75B99437}"/>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5E9EA257-C2CE-4002-914B-9F3A2B87EA68}"/>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 name="Title 1">
            <a:extLst>
              <a:ext uri="{FF2B5EF4-FFF2-40B4-BE49-F238E27FC236}">
                <a16:creationId xmlns:a16="http://schemas.microsoft.com/office/drawing/2014/main" id="{5EA8A69A-4FF6-4FF8-B9B9-98F19EB1B5F9}"/>
              </a:ext>
            </a:extLst>
          </p:cNvPr>
          <p:cNvSpPr>
            <a:spLocks noGrp="1"/>
          </p:cNvSpPr>
          <p:nvPr>
            <p:ph type="title" hasCustomPrompt="1"/>
          </p:nvPr>
        </p:nvSpPr>
        <p:spPr bwMode="auto">
          <a:xfrm>
            <a:off x="304800" y="4800599"/>
            <a:ext cx="11576763" cy="747769"/>
          </a:xfrm>
          <a:noFill/>
        </p:spPr>
        <p:txBody>
          <a:bodyPr lIns="0" tIns="0" rIns="0" bIns="0" anchor="t" anchorCtr="0"/>
          <a:lstStyle>
            <a:lvl1pPr marL="0" algn="l" defTabSz="896306" rtl="0" eaLnBrk="1" latinLnBrk="0" hangingPunct="1">
              <a:defRPr lang="en-US" sz="5399" b="0" kern="1200" spc="-147" dirty="0">
                <a:gradFill>
                  <a:gsLst>
                    <a:gs pos="8300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defRPr>
            </a:lvl1pPr>
          </a:lstStyle>
          <a:p>
            <a:r>
              <a:rPr lang="en-US" dirty="0"/>
              <a:t>Presentation title</a:t>
            </a:r>
          </a:p>
        </p:txBody>
      </p:sp>
      <p:sp>
        <p:nvSpPr>
          <p:cNvPr id="12" name="Text Placeholder 2">
            <a:extLst>
              <a:ext uri="{FF2B5EF4-FFF2-40B4-BE49-F238E27FC236}">
                <a16:creationId xmlns:a16="http://schemas.microsoft.com/office/drawing/2014/main" id="{255A5E1E-F7BB-4345-A93D-BCC08C652C99}"/>
              </a:ext>
            </a:extLst>
          </p:cNvPr>
          <p:cNvSpPr>
            <a:spLocks noGrp="1"/>
          </p:cNvSpPr>
          <p:nvPr>
            <p:ph type="body" sz="quarter" idx="14" hasCustomPrompt="1"/>
          </p:nvPr>
        </p:nvSpPr>
        <p:spPr bwMode="auto">
          <a:xfrm>
            <a:off x="304800" y="5859113"/>
            <a:ext cx="11576763" cy="443198"/>
          </a:xfrm>
          <a:ln>
            <a:noFill/>
          </a:ln>
        </p:spPr>
        <p:txBody>
          <a:bodyPr tIns="0" bIns="0">
            <a:noAutofit/>
          </a:bodyPr>
          <a:lstStyle>
            <a:lvl1pPr marL="0" indent="0" algn="l" defTabSz="896306" rtl="0" eaLnBrk="1" latinLnBrk="0" hangingPunct="1">
              <a:spcBef>
                <a:spcPts val="0"/>
              </a:spcBef>
              <a:buNone/>
              <a:defRPr lang="en-US" sz="3200" kern="1200" spc="-147" baseline="0" dirty="0" smtClean="0">
                <a:gradFill>
                  <a:gsLst>
                    <a:gs pos="83000">
                      <a:schemeClr val="bg1"/>
                    </a:gs>
                    <a:gs pos="100000">
                      <a:schemeClr val="bg1"/>
                    </a:gs>
                  </a:gsLst>
                  <a:lin ang="5400000" scaled="1"/>
                </a:gradFill>
                <a:latin typeface="+mn-lt"/>
                <a:ea typeface="+mn-ea"/>
                <a:cs typeface="Bodoni Std Bold Italic"/>
              </a:defRPr>
            </a:lvl1pPr>
          </a:lstStyle>
          <a:p>
            <a:pPr lvl="0"/>
            <a:r>
              <a:rPr lang="en-US" dirty="0"/>
              <a:t>Subtitle</a:t>
            </a:r>
          </a:p>
        </p:txBody>
      </p:sp>
      <p:sp>
        <p:nvSpPr>
          <p:cNvPr id="13" name="TextBox 12">
            <a:extLst>
              <a:ext uri="{FF2B5EF4-FFF2-40B4-BE49-F238E27FC236}">
                <a16:creationId xmlns:a16="http://schemas.microsoft.com/office/drawing/2014/main" id="{45DE34BD-F6AD-4351-925C-4C27A58D78C6}"/>
              </a:ext>
            </a:extLst>
          </p:cNvPr>
          <p:cNvSpPr txBox="1"/>
          <p:nvPr/>
        </p:nvSpPr>
        <p:spPr>
          <a:xfrm>
            <a:off x="2527106" y="178398"/>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dirty="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Add brand approved photo from Brand Central or</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from </a:t>
            </a:r>
            <a:r>
              <a:rPr lang="en-US" sz="1600" dirty="0">
                <a:gradFill>
                  <a:gsLst>
                    <a:gs pos="2917">
                      <a:schemeClr val="tx1"/>
                    </a:gs>
                    <a:gs pos="30000">
                      <a:schemeClr val="tx1"/>
                    </a:gs>
                  </a:gsLst>
                  <a:lin ang="5400000" scaled="0"/>
                </a:gradFill>
                <a:hlinkClick r:id="rId3"/>
              </a:rPr>
              <a:t>ODSP PMG Stock Art folder</a:t>
            </a:r>
            <a:endParaRPr lang="en-US" sz="16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Alter gradient behind title to ensure readability over photo</a:t>
            </a:r>
          </a:p>
        </p:txBody>
      </p:sp>
      <p:sp>
        <p:nvSpPr>
          <p:cNvPr id="14" name="Rectangle 13">
            <a:extLst>
              <a:ext uri="{FF2B5EF4-FFF2-40B4-BE49-F238E27FC236}">
                <a16:creationId xmlns:a16="http://schemas.microsoft.com/office/drawing/2014/main" id="{65846F89-D3A3-4B94-9103-B38881DA865E}"/>
              </a:ext>
            </a:extLst>
          </p:cNvPr>
          <p:cNvSpPr/>
          <p:nvPr userDrawn="1"/>
        </p:nvSpPr>
        <p:spPr>
          <a:xfrm>
            <a:off x="2" y="2908866"/>
            <a:ext cx="12191791" cy="3949136"/>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65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620D3CCD-65A9-411D-B72C-1FB8BE21255D}"/>
              </a:ext>
            </a:extLst>
          </p:cNvPr>
          <p:cNvGrpSpPr>
            <a:grpSpLocks noChangeAspect="1"/>
          </p:cNvGrpSpPr>
          <p:nvPr userDrawn="1"/>
        </p:nvGrpSpPr>
        <p:grpSpPr bwMode="black">
          <a:xfrm>
            <a:off x="10428721" y="6263662"/>
            <a:ext cx="1419662" cy="304828"/>
            <a:chOff x="457200" y="1643393"/>
            <a:chExt cx="4492753" cy="964540"/>
          </a:xfrm>
        </p:grpSpPr>
        <p:pic>
          <p:nvPicPr>
            <p:cNvPr id="16" name="Picture 15">
              <a:extLst>
                <a:ext uri="{FF2B5EF4-FFF2-40B4-BE49-F238E27FC236}">
                  <a16:creationId xmlns:a16="http://schemas.microsoft.com/office/drawing/2014/main" id="{AD4BCBE2-7EBB-49C9-A913-8422384B56AE}"/>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7" name="Freeform 12">
              <a:extLst>
                <a:ext uri="{FF2B5EF4-FFF2-40B4-BE49-F238E27FC236}">
                  <a16:creationId xmlns:a16="http://schemas.microsoft.com/office/drawing/2014/main" id="{25897B50-88BF-45E3-B88A-F16636D0068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8434938F-D5FA-4867-8FE5-866FBCBA9830}"/>
              </a:ext>
            </a:extLst>
          </p:cNvPr>
          <p:cNvSpPr txBox="1"/>
          <p:nvPr userDrawn="1"/>
        </p:nvSpPr>
        <p:spPr>
          <a:xfrm>
            <a:off x="2527106" y="178398"/>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dirty="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Add brand approved photo from Brand Central or</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from </a:t>
            </a:r>
            <a:r>
              <a:rPr lang="en-US" sz="1600" dirty="0">
                <a:gradFill>
                  <a:gsLst>
                    <a:gs pos="2917">
                      <a:schemeClr val="tx1"/>
                    </a:gs>
                    <a:gs pos="30000">
                      <a:schemeClr val="tx1"/>
                    </a:gs>
                  </a:gsLst>
                  <a:lin ang="5400000" scaled="0"/>
                </a:gradFill>
                <a:hlinkClick r:id="rId3"/>
              </a:rPr>
              <a:t>ODSP PMG Stock Art folder</a:t>
            </a:r>
            <a:endParaRPr lang="en-US" sz="16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Alter gradient behind title to ensure readability over photo</a:t>
            </a:r>
          </a:p>
        </p:txBody>
      </p:sp>
    </p:spTree>
    <p:extLst>
      <p:ext uri="{BB962C8B-B14F-4D97-AF65-F5344CB8AC3E}">
        <p14:creationId xmlns:p14="http://schemas.microsoft.com/office/powerpoint/2010/main" val="234906775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eatur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7AA9-6C9B-48B1-AFDC-8EE4BCF2C340}"/>
              </a:ext>
            </a:extLst>
          </p:cNvPr>
          <p:cNvSpPr>
            <a:spLocks noGrp="1"/>
          </p:cNvSpPr>
          <p:nvPr>
            <p:ph type="title"/>
          </p:nvPr>
        </p:nvSpPr>
        <p:spPr>
          <a:xfrm>
            <a:off x="457200" y="457200"/>
            <a:ext cx="7010400" cy="443198"/>
          </a:xfrm>
        </p:spPr>
        <p:txBody>
          <a:bodyPr wrap="square">
            <a:spAutoFit/>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DA0C6134-102A-4FE7-B8DC-46590C4CCC12}"/>
              </a:ext>
            </a:extLst>
          </p:cNvPr>
          <p:cNvSpPr>
            <a:spLocks noGrp="1"/>
          </p:cNvSpPr>
          <p:nvPr>
            <p:ph sz="quarter" idx="10"/>
          </p:nvPr>
        </p:nvSpPr>
        <p:spPr>
          <a:xfrm>
            <a:off x="457200"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617965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eature slide with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2C1ABD-1107-46CF-9B1D-DC4C50BF44E2}"/>
              </a:ext>
            </a:extLst>
          </p:cNvPr>
          <p:cNvSpPr>
            <a:spLocks noGrp="1"/>
          </p:cNvSpPr>
          <p:nvPr>
            <p:ph type="body" sz="quarter" idx="11" hasCustomPrompt="1"/>
          </p:nvPr>
        </p:nvSpPr>
        <p:spPr>
          <a:xfrm>
            <a:off x="453688" y="986034"/>
            <a:ext cx="7013912" cy="313932"/>
          </a:xfrm>
          <a:solidFill>
            <a:schemeClr val="accent1"/>
          </a:solidFill>
        </p:spPr>
        <p:txBody>
          <a:bodyPr wrap="square" lIns="45720" tIns="45720" rIns="45720" bIns="45720">
            <a:spAutoFit/>
          </a:bodyPr>
          <a:lstStyle>
            <a:lvl1pPr>
              <a:defRPr sz="1600">
                <a:solidFill>
                  <a:schemeClr val="bg1"/>
                </a:solidFill>
                <a:latin typeface="+mn-lt"/>
              </a:defRPr>
            </a:lvl1pPr>
            <a:lvl2pPr>
              <a:defRPr sz="1800"/>
            </a:lvl2pPr>
            <a:lvl3pPr>
              <a:defRPr sz="1800"/>
            </a:lvl3pPr>
            <a:lvl4pPr>
              <a:defRPr sz="1800"/>
            </a:lvl4pPr>
            <a:lvl5pPr>
              <a:defRPr sz="1800"/>
            </a:lvl5pPr>
          </a:lstStyle>
          <a:p>
            <a:pPr lvl="0"/>
            <a:r>
              <a:rPr lang="en-US" dirty="0"/>
              <a:t>Subtitle</a:t>
            </a:r>
          </a:p>
        </p:txBody>
      </p:sp>
      <p:sp>
        <p:nvSpPr>
          <p:cNvPr id="8" name="Title 1">
            <a:extLst>
              <a:ext uri="{FF2B5EF4-FFF2-40B4-BE49-F238E27FC236}">
                <a16:creationId xmlns:a16="http://schemas.microsoft.com/office/drawing/2014/main" id="{62D86C91-AFF4-4398-A6D8-1389738C4FEA}"/>
              </a:ext>
            </a:extLst>
          </p:cNvPr>
          <p:cNvSpPr>
            <a:spLocks noGrp="1"/>
          </p:cNvSpPr>
          <p:nvPr>
            <p:ph type="title"/>
          </p:nvPr>
        </p:nvSpPr>
        <p:spPr>
          <a:xfrm>
            <a:off x="457200" y="457200"/>
            <a:ext cx="7010400" cy="443198"/>
          </a:xfrm>
        </p:spPr>
        <p:txBody>
          <a:bodyPr wrap="square">
            <a:spAutoFit/>
          </a:bodyPr>
          <a:lstStyle/>
          <a:p>
            <a:r>
              <a:rPr lang="en-US"/>
              <a:t>Click to edit Master title style</a:t>
            </a:r>
            <a:endParaRPr lang="en-US" dirty="0"/>
          </a:p>
        </p:txBody>
      </p:sp>
      <p:sp>
        <p:nvSpPr>
          <p:cNvPr id="9" name="Content Placeholder 6">
            <a:extLst>
              <a:ext uri="{FF2B5EF4-FFF2-40B4-BE49-F238E27FC236}">
                <a16:creationId xmlns:a16="http://schemas.microsoft.com/office/drawing/2014/main" id="{1D9E913C-60D7-4E5F-8DDE-45E9C3DC65C8}"/>
              </a:ext>
            </a:extLst>
          </p:cNvPr>
          <p:cNvSpPr>
            <a:spLocks noGrp="1"/>
          </p:cNvSpPr>
          <p:nvPr>
            <p:ph sz="quarter" idx="10"/>
          </p:nvPr>
        </p:nvSpPr>
        <p:spPr>
          <a:xfrm>
            <a:off x="457200"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6705721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 gray right">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DC5B6DF4-B27B-46B5-BDF9-AEAB178F2C76}"/>
              </a:ext>
            </a:extLst>
          </p:cNvPr>
          <p:cNvSpPr/>
          <p:nvPr userDrawn="1"/>
        </p:nvSpPr>
        <p:spPr bwMode="auto">
          <a:xfrm>
            <a:off x="7440639" y="1"/>
            <a:ext cx="4751363" cy="6858000"/>
          </a:xfrm>
          <a:prstGeom prst="rect">
            <a:avLst/>
          </a:prstGeom>
          <a:solidFill>
            <a:srgbClr val="F1E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21" tIns="268813" rIns="448021" bIns="143366" numCol="1" spcCol="0" rtlCol="0" fromWordArt="0" anchor="t" anchorCtr="0" forceAA="0" compatLnSpc="1">
            <a:prstTxWarp prst="textNoShape">
              <a:avLst/>
            </a:prstTxWarp>
            <a:noAutofit/>
          </a:bodyPr>
          <a:lstStyle/>
          <a:p>
            <a:pPr defTabSz="914049">
              <a:lnSpc>
                <a:spcPct val="150000"/>
              </a:lnSpc>
              <a:defRPr/>
            </a:pPr>
            <a:endParaRPr lang="en-US" sz="1567" kern="0" cap="all" dirty="0">
              <a:solidFill>
                <a:schemeClr val="tx1">
                  <a:lumMod val="50000"/>
                  <a:lumOff val="50000"/>
                </a:schemeClr>
              </a:soli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1F173020-EA2B-4C21-A3AA-2068793A8882}"/>
              </a:ext>
            </a:extLst>
          </p:cNvPr>
          <p:cNvSpPr>
            <a:spLocks noGrp="1"/>
          </p:cNvSpPr>
          <p:nvPr>
            <p:ph type="body" sz="quarter" idx="10"/>
          </p:nvPr>
        </p:nvSpPr>
        <p:spPr>
          <a:xfrm>
            <a:off x="457200" y="1143000"/>
            <a:ext cx="6629400" cy="1400383"/>
          </a:xfrm>
        </p:spPr>
        <p:txBody>
          <a:bodyPr wrap="square">
            <a:spAutoFit/>
          </a:bodyPr>
          <a:lstStyle>
            <a:lvl3pPr marL="0" indent="0">
              <a:defRPr sz="1800"/>
            </a:lvl3pPr>
            <a:lvl4pPr marL="0" indent="0">
              <a:defRPr sz="1400"/>
            </a:lvl4pPr>
            <a:lvl5pPr marL="0" indent="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BD4E3F73-D24B-4088-BC82-794B2F2C11D6}"/>
              </a:ext>
            </a:extLst>
          </p:cNvPr>
          <p:cNvSpPr>
            <a:spLocks noGrp="1"/>
          </p:cNvSpPr>
          <p:nvPr>
            <p:ph type="title"/>
          </p:nvPr>
        </p:nvSpPr>
        <p:spPr>
          <a:xfrm>
            <a:off x="457200" y="457200"/>
            <a:ext cx="6629400" cy="443198"/>
          </a:xfrm>
        </p:spPr>
        <p:txBody>
          <a:bodyPr/>
          <a:lstStyle/>
          <a:p>
            <a:r>
              <a:rPr lang="en-US"/>
              <a:t>Click to edit Master title style</a:t>
            </a:r>
            <a:endParaRPr lang="en-US" dirty="0"/>
          </a:p>
        </p:txBody>
      </p:sp>
    </p:spTree>
    <p:extLst>
      <p:ext uri="{BB962C8B-B14F-4D97-AF65-F5344CB8AC3E}">
        <p14:creationId xmlns:p14="http://schemas.microsoft.com/office/powerpoint/2010/main" val="39140485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 photo righ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F173020-EA2B-4C21-A3AA-2068793A8882}"/>
              </a:ext>
            </a:extLst>
          </p:cNvPr>
          <p:cNvSpPr>
            <a:spLocks noGrp="1"/>
          </p:cNvSpPr>
          <p:nvPr>
            <p:ph type="body" sz="quarter" idx="10"/>
          </p:nvPr>
        </p:nvSpPr>
        <p:spPr>
          <a:xfrm>
            <a:off x="457200" y="1143000"/>
            <a:ext cx="6629400" cy="1400383"/>
          </a:xfrm>
        </p:spPr>
        <p:txBody>
          <a:bodyPr wrap="square">
            <a:spAutoFit/>
          </a:bodyPr>
          <a:lstStyle>
            <a:lvl3pPr marL="0" indent="0">
              <a:defRPr sz="1800"/>
            </a:lvl3pPr>
            <a:lvl4pPr marL="0" indent="0">
              <a:defRPr sz="1400"/>
            </a:lvl4pPr>
            <a:lvl5pPr marL="0" indent="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BD4E3F73-D24B-4088-BC82-794B2F2C11D6}"/>
              </a:ext>
            </a:extLst>
          </p:cNvPr>
          <p:cNvSpPr>
            <a:spLocks noGrp="1"/>
          </p:cNvSpPr>
          <p:nvPr>
            <p:ph type="title"/>
          </p:nvPr>
        </p:nvSpPr>
        <p:spPr>
          <a:xfrm>
            <a:off x="457200" y="457200"/>
            <a:ext cx="6629400" cy="443198"/>
          </a:xfrm>
        </p:spPr>
        <p:txBody>
          <a:body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0663B67E-1979-4271-9976-77271F60BBBE}"/>
              </a:ext>
            </a:extLst>
          </p:cNvPr>
          <p:cNvSpPr>
            <a:spLocks noGrp="1"/>
          </p:cNvSpPr>
          <p:nvPr>
            <p:ph type="pic" sz="quarter" idx="11"/>
          </p:nvPr>
        </p:nvSpPr>
        <p:spPr bwMode="ltGray">
          <a:xfrm>
            <a:off x="7440639" y="1863"/>
            <a:ext cx="4751363" cy="6856138"/>
          </a:xfrm>
          <a:solidFill>
            <a:schemeClr val="accent1"/>
          </a:solid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97366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77147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43804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FD342F-2609-4485-BE6C-AB3D7CBE1239}"/>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57200" y="1197323"/>
            <a:ext cx="11277600" cy="1649682"/>
          </a:xfrm>
        </p:spPr>
        <p:txBody>
          <a:bodyPr/>
          <a:lstStyle>
            <a:lvl1pPr marL="0" indent="0">
              <a:buNone/>
              <a:defRPr sz="28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360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066800" y="1385714"/>
            <a:ext cx="10058400" cy="3323474"/>
          </a:xfrm>
        </p:spPr>
        <p:txBody>
          <a:bodyPr wrap="square" anchor="b" anchorCtr="0">
            <a:spAutoFit/>
          </a:bodyPr>
          <a:lstStyle>
            <a:lvl1pPr marL="282502" indent="-282502">
              <a:tabLst>
                <a:tab pos="282502" algn="l"/>
              </a:tabLst>
              <a:defRPr sz="5999" baseline="0">
                <a:solidFill>
                  <a:srgbClr val="FFFFFF"/>
                </a:soli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746651" y="4805346"/>
            <a:ext cx="5378549" cy="885884"/>
          </a:xfrm>
        </p:spPr>
        <p:txBody>
          <a:bodyPr/>
          <a:lstStyle>
            <a:lvl1pPr marL="0" indent="0" algn="r">
              <a:spcBef>
                <a:spcPts val="0"/>
              </a:spcBef>
              <a:buNone/>
              <a:defRPr sz="3198" baseline="0">
                <a:solidFill>
                  <a:srgbClr val="FFFFFF"/>
                </a:solidFill>
                <a:latin typeface="+mj-lt"/>
              </a:defRPr>
            </a:lvl1pPr>
          </a:lstStyle>
          <a:p>
            <a:pPr lvl="0"/>
            <a:r>
              <a:rPr lang="en-US"/>
              <a:t>Author’s Name</a:t>
            </a:r>
          </a:p>
          <a:p>
            <a:pPr lvl="0"/>
            <a:r>
              <a:rPr lang="en-US" dirty="0"/>
              <a:t>Title</a:t>
            </a:r>
          </a:p>
        </p:txBody>
      </p:sp>
      <p:sp>
        <p:nvSpPr>
          <p:cNvPr id="5" name="TextBox 7"/>
          <p:cNvSpPr txBox="1"/>
          <p:nvPr/>
        </p:nvSpPr>
        <p:spPr bwMode="white">
          <a:xfrm>
            <a:off x="4335103" y="6565485"/>
            <a:ext cx="3521798" cy="16126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
        <p:nvSpPr>
          <p:cNvPr id="6" name="TextBox 7">
            <a:extLst>
              <a:ext uri="{FF2B5EF4-FFF2-40B4-BE49-F238E27FC236}">
                <a16:creationId xmlns:a16="http://schemas.microsoft.com/office/drawing/2014/main" id="{2CF74BEB-D177-45B2-98B9-E2424E8025FB}"/>
              </a:ext>
            </a:extLst>
          </p:cNvPr>
          <p:cNvSpPr txBox="1"/>
          <p:nvPr userDrawn="1"/>
        </p:nvSpPr>
        <p:spPr bwMode="white">
          <a:xfrm>
            <a:off x="4335103" y="6565485"/>
            <a:ext cx="3521798" cy="16126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6182101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841071F-23FF-4715-A812-0FB6CBACB503}"/>
              </a:ext>
            </a:extLst>
          </p:cNvPr>
          <p:cNvSpPr>
            <a:spLocks noGrp="1"/>
          </p:cNvSpPr>
          <p:nvPr>
            <p:ph type="body" sz="quarter" idx="10"/>
          </p:nvPr>
        </p:nvSpPr>
        <p:spPr>
          <a:xfrm>
            <a:off x="457199" y="1143000"/>
            <a:ext cx="11277603" cy="1511183"/>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3598E1B-ECAD-4FFD-8C58-D6AB9AB1621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4432203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0"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419601"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382000"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57200" y="4648200"/>
            <a:ext cx="3352800"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419598" y="4657681"/>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382000" y="4648200"/>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3" name="Title 2">
            <a:extLst>
              <a:ext uri="{FF2B5EF4-FFF2-40B4-BE49-F238E27FC236}">
                <a16:creationId xmlns:a16="http://schemas.microsoft.com/office/drawing/2014/main" id="{FC8E30D2-6210-416E-B38B-83B10D9E565A}"/>
              </a:ext>
            </a:extLst>
          </p:cNvPr>
          <p:cNvSpPr>
            <a:spLocks noGrp="1"/>
          </p:cNvSpPr>
          <p:nvPr>
            <p:ph type="title" hasCustomPrompt="1"/>
          </p:nvPr>
        </p:nvSpPr>
        <p:spPr>
          <a:xfrm>
            <a:off x="457200" y="457200"/>
            <a:ext cx="11277600" cy="443198"/>
          </a:xfrm>
        </p:spPr>
        <p:txBody>
          <a:bodyPr/>
          <a:lstStyle>
            <a:lvl1pPr>
              <a:defRPr/>
            </a:lvl1pPr>
          </a:lstStyle>
          <a:p>
            <a:r>
              <a:rPr lang="en-US" dirty="0"/>
              <a:t>3 Column Photos</a:t>
            </a:r>
          </a:p>
        </p:txBody>
      </p:sp>
    </p:spTree>
    <p:extLst>
      <p:ext uri="{BB962C8B-B14F-4D97-AF65-F5344CB8AC3E}">
        <p14:creationId xmlns:p14="http://schemas.microsoft.com/office/powerpoint/2010/main" val="361635542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0"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57200"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a:t>
            </a:r>
          </a:p>
        </p:txBody>
      </p:sp>
      <p:sp>
        <p:nvSpPr>
          <p:cNvPr id="3" name="Title 2">
            <a:extLst>
              <a:ext uri="{FF2B5EF4-FFF2-40B4-BE49-F238E27FC236}">
                <a16:creationId xmlns:a16="http://schemas.microsoft.com/office/drawing/2014/main" id="{FC8E30D2-6210-416E-B38B-83B10D9E565A}"/>
              </a:ext>
            </a:extLst>
          </p:cNvPr>
          <p:cNvSpPr>
            <a:spLocks noGrp="1"/>
          </p:cNvSpPr>
          <p:nvPr>
            <p:ph type="title" hasCustomPrompt="1"/>
          </p:nvPr>
        </p:nvSpPr>
        <p:spPr>
          <a:xfrm>
            <a:off x="457200" y="457200"/>
            <a:ext cx="11277600" cy="443198"/>
          </a:xfrm>
        </p:spPr>
        <p:txBody>
          <a:bodyPr/>
          <a:lstStyle>
            <a:lvl1pPr>
              <a:defRPr/>
            </a:lvl1pPr>
          </a:lstStyle>
          <a:p>
            <a:r>
              <a:rPr lang="en-US" dirty="0"/>
              <a:t>4 Column Photos</a:t>
            </a:r>
          </a:p>
        </p:txBody>
      </p:sp>
      <p:sp>
        <p:nvSpPr>
          <p:cNvPr id="19" name="Picture Placeholder 10">
            <a:extLst>
              <a:ext uri="{FF2B5EF4-FFF2-40B4-BE49-F238E27FC236}">
                <a16:creationId xmlns:a16="http://schemas.microsoft.com/office/drawing/2014/main" id="{B6EB7423-EF30-4471-B988-FE53D067CC84}"/>
              </a:ext>
            </a:extLst>
          </p:cNvPr>
          <p:cNvSpPr>
            <a:spLocks noGrp="1"/>
          </p:cNvSpPr>
          <p:nvPr>
            <p:ph type="pic" sz="quarter" idx="15" hasCustomPrompt="1"/>
          </p:nvPr>
        </p:nvSpPr>
        <p:spPr>
          <a:xfrm>
            <a:off x="9220200"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20" name="Text Placeholder 4">
            <a:extLst>
              <a:ext uri="{FF2B5EF4-FFF2-40B4-BE49-F238E27FC236}">
                <a16:creationId xmlns:a16="http://schemas.microsoft.com/office/drawing/2014/main" id="{14A072DE-AD55-472B-B578-9F23C37AADD0}"/>
              </a:ext>
            </a:extLst>
          </p:cNvPr>
          <p:cNvSpPr>
            <a:spLocks noGrp="1"/>
          </p:cNvSpPr>
          <p:nvPr>
            <p:ph type="body" sz="quarter" idx="16" hasCustomPrompt="1"/>
          </p:nvPr>
        </p:nvSpPr>
        <p:spPr>
          <a:xfrm>
            <a:off x="9220200"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a:t>
            </a:r>
          </a:p>
        </p:txBody>
      </p:sp>
      <p:sp>
        <p:nvSpPr>
          <p:cNvPr id="21" name="Picture Placeholder 10">
            <a:extLst>
              <a:ext uri="{FF2B5EF4-FFF2-40B4-BE49-F238E27FC236}">
                <a16:creationId xmlns:a16="http://schemas.microsoft.com/office/drawing/2014/main" id="{8554BB6D-4DA6-4AA1-B51E-72B402E4F8BA}"/>
              </a:ext>
            </a:extLst>
          </p:cNvPr>
          <p:cNvSpPr>
            <a:spLocks noGrp="1"/>
          </p:cNvSpPr>
          <p:nvPr>
            <p:ph type="pic" sz="quarter" idx="17" hasCustomPrompt="1"/>
          </p:nvPr>
        </p:nvSpPr>
        <p:spPr>
          <a:xfrm>
            <a:off x="3352801"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22" name="Text Placeholder 4">
            <a:extLst>
              <a:ext uri="{FF2B5EF4-FFF2-40B4-BE49-F238E27FC236}">
                <a16:creationId xmlns:a16="http://schemas.microsoft.com/office/drawing/2014/main" id="{59ACA71F-FCAE-4333-B6E2-FE765F3507BF}"/>
              </a:ext>
            </a:extLst>
          </p:cNvPr>
          <p:cNvSpPr>
            <a:spLocks noGrp="1"/>
          </p:cNvSpPr>
          <p:nvPr>
            <p:ph type="body" sz="quarter" idx="18" hasCustomPrompt="1"/>
          </p:nvPr>
        </p:nvSpPr>
        <p:spPr>
          <a:xfrm>
            <a:off x="3352801"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a:t>
            </a:r>
          </a:p>
        </p:txBody>
      </p:sp>
      <p:sp>
        <p:nvSpPr>
          <p:cNvPr id="23" name="Picture Placeholder 10">
            <a:extLst>
              <a:ext uri="{FF2B5EF4-FFF2-40B4-BE49-F238E27FC236}">
                <a16:creationId xmlns:a16="http://schemas.microsoft.com/office/drawing/2014/main" id="{795F65FB-B623-41E0-95BE-EC9E0F8F5958}"/>
              </a:ext>
            </a:extLst>
          </p:cNvPr>
          <p:cNvSpPr>
            <a:spLocks noGrp="1"/>
          </p:cNvSpPr>
          <p:nvPr>
            <p:ph type="pic" sz="quarter" idx="19" hasCustomPrompt="1"/>
          </p:nvPr>
        </p:nvSpPr>
        <p:spPr>
          <a:xfrm>
            <a:off x="6324599"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24" name="Text Placeholder 4">
            <a:extLst>
              <a:ext uri="{FF2B5EF4-FFF2-40B4-BE49-F238E27FC236}">
                <a16:creationId xmlns:a16="http://schemas.microsoft.com/office/drawing/2014/main" id="{8A232FE3-5A6D-45EC-92C4-DF161C399176}"/>
              </a:ext>
            </a:extLst>
          </p:cNvPr>
          <p:cNvSpPr>
            <a:spLocks noGrp="1"/>
          </p:cNvSpPr>
          <p:nvPr>
            <p:ph type="body" sz="quarter" idx="20" hasCustomPrompt="1"/>
          </p:nvPr>
        </p:nvSpPr>
        <p:spPr>
          <a:xfrm>
            <a:off x="6324599"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a:t>
            </a:r>
          </a:p>
        </p:txBody>
      </p:sp>
    </p:spTree>
    <p:extLst>
      <p:ext uri="{BB962C8B-B14F-4D97-AF65-F5344CB8AC3E}">
        <p14:creationId xmlns:p14="http://schemas.microsoft.com/office/powerpoint/2010/main" val="28798638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graphics">
    <p:spTree>
      <p:nvGrpSpPr>
        <p:cNvPr id="1" name=""/>
        <p:cNvGrpSpPr/>
        <p:nvPr/>
      </p:nvGrpSpPr>
      <p:grpSpPr>
        <a:xfrm>
          <a:off x="0" y="0"/>
          <a:ext cx="0" cy="0"/>
          <a:chOff x="0" y="0"/>
          <a:chExt cx="0" cy="0"/>
        </a:xfrm>
      </p:grpSpPr>
      <p:sp>
        <p:nvSpPr>
          <p:cNvPr id="3" name="Rectangle 2"/>
          <p:cNvSpPr/>
          <p:nvPr userDrawn="1"/>
        </p:nvSpPr>
        <p:spPr bwMode="auto">
          <a:xfrm>
            <a:off x="454840"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73939" y="2056923"/>
            <a:ext cx="2514598"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6" name="Rectangle 5"/>
          <p:cNvSpPr/>
          <p:nvPr userDrawn="1"/>
        </p:nvSpPr>
        <p:spPr bwMode="auto">
          <a:xfrm>
            <a:off x="4419602"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82004"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38701" y="2056923"/>
            <a:ext cx="2514598"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803463" y="2056923"/>
            <a:ext cx="2514598"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57202" y="5029200"/>
            <a:ext cx="3352796"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419602" y="5029200"/>
            <a:ext cx="3352796"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382002" y="5029200"/>
            <a:ext cx="3352796"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2" name="Title 1">
            <a:extLst>
              <a:ext uri="{FF2B5EF4-FFF2-40B4-BE49-F238E27FC236}">
                <a16:creationId xmlns:a16="http://schemas.microsoft.com/office/drawing/2014/main" id="{D2E6A29D-EC2B-4B0C-9CCE-388FA30094D3}"/>
              </a:ext>
            </a:extLst>
          </p:cNvPr>
          <p:cNvSpPr>
            <a:spLocks noGrp="1"/>
          </p:cNvSpPr>
          <p:nvPr>
            <p:ph type="title" hasCustomPrompt="1"/>
          </p:nvPr>
        </p:nvSpPr>
        <p:spPr>
          <a:xfrm>
            <a:off x="457200" y="448276"/>
            <a:ext cx="11277600" cy="443198"/>
          </a:xfrm>
        </p:spPr>
        <p:txBody>
          <a:bodyPr/>
          <a:lstStyle>
            <a:lvl1pPr>
              <a:defRPr/>
            </a:lvl1pPr>
          </a:lstStyle>
          <a:p>
            <a:r>
              <a:rPr lang="en-US" dirty="0"/>
              <a:t>Graphic layout: three columns graphic and text</a:t>
            </a:r>
          </a:p>
        </p:txBody>
      </p:sp>
    </p:spTree>
    <p:extLst>
      <p:ext uri="{BB962C8B-B14F-4D97-AF65-F5344CB8AC3E}">
        <p14:creationId xmlns:p14="http://schemas.microsoft.com/office/powerpoint/2010/main" val="252027983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column graphic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35441"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304800"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762000" y="2057400"/>
            <a:ext cx="1737360"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777833" y="2057400"/>
            <a:ext cx="1737360"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304800" y="4927922"/>
            <a:ext cx="2651760" cy="1395254"/>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UI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UI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34097"/>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UI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666060" y="2057400"/>
            <a:ext cx="1737360"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92640" y="2057400"/>
            <a:ext cx="1737360"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35440" y="4927922"/>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UI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3" name="Title 2">
            <a:extLst>
              <a:ext uri="{FF2B5EF4-FFF2-40B4-BE49-F238E27FC236}">
                <a16:creationId xmlns:a16="http://schemas.microsoft.com/office/drawing/2014/main" id="{AE68C774-D679-43DE-BBE7-8770022457FC}"/>
              </a:ext>
            </a:extLst>
          </p:cNvPr>
          <p:cNvSpPr>
            <a:spLocks noGrp="1"/>
          </p:cNvSpPr>
          <p:nvPr>
            <p:ph type="title" hasCustomPrompt="1"/>
          </p:nvPr>
        </p:nvSpPr>
        <p:spPr>
          <a:xfrm>
            <a:off x="418643" y="448276"/>
            <a:ext cx="11354714" cy="443198"/>
          </a:xfrm>
        </p:spPr>
        <p:txBody>
          <a:bodyPr/>
          <a:lstStyle>
            <a:lvl1pPr>
              <a:defRPr/>
            </a:lvl1pPr>
          </a:lstStyle>
          <a:p>
            <a:r>
              <a:rPr lang="en-US" dirty="0"/>
              <a:t>Graphic layout: four columns graphic and text</a:t>
            </a:r>
          </a:p>
        </p:txBody>
      </p:sp>
    </p:spTree>
    <p:extLst>
      <p:ext uri="{BB962C8B-B14F-4D97-AF65-F5344CB8AC3E}">
        <p14:creationId xmlns:p14="http://schemas.microsoft.com/office/powerpoint/2010/main" val="391286768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0D99-4A9F-47B0-85C2-F560EC04EC5A}"/>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1A96460-A907-4A2F-A565-A0ECA88056DE}"/>
              </a:ext>
            </a:extLst>
          </p:cNvPr>
          <p:cNvSpPr>
            <a:spLocks noGrp="1"/>
          </p:cNvSpPr>
          <p:nvPr>
            <p:ph type="body" sz="quarter" idx="10" hasCustomPrompt="1"/>
          </p:nvPr>
        </p:nvSpPr>
        <p:spPr>
          <a:xfrm>
            <a:off x="457200" y="1676400"/>
            <a:ext cx="3505200" cy="4876800"/>
          </a:xfrm>
          <a:solidFill>
            <a:srgbClr val="0078D4">
              <a:alpha val="20000"/>
            </a:srgbClr>
          </a:solidFill>
        </p:spPr>
        <p:txBody>
          <a:bodyPr lIns="182880" tIns="91440" rIns="182880">
            <a:noAutofit/>
          </a:bodyPr>
          <a:lstStyle>
            <a:lvl1pPr>
              <a:spcBef>
                <a:spcPts val="1200"/>
              </a:spcBef>
              <a:spcAft>
                <a:spcPts val="600"/>
              </a:spcAft>
              <a:defRPr sz="2000">
                <a:latin typeface="+mj-lt"/>
              </a:defRPr>
            </a:lvl1pPr>
            <a:lvl2pPr>
              <a:spcBef>
                <a:spcPts val="0"/>
              </a:spcBef>
              <a:defRPr sz="1800"/>
            </a:lvl2pPr>
            <a:lvl3pPr marL="0" indent="0">
              <a:spcBef>
                <a:spcPts val="0"/>
              </a:spcBef>
              <a:spcAft>
                <a:spcPts val="600"/>
              </a:spcAft>
              <a:defRPr sz="1200"/>
            </a:lvl3pPr>
            <a:lvl4pPr>
              <a:defRPr sz="1200"/>
            </a:lvl4pPr>
            <a:lvl5pPr>
              <a:defRPr sz="1200"/>
            </a:lvl5pPr>
          </a:lstStyle>
          <a:p>
            <a:pPr lvl="0"/>
            <a:r>
              <a:rPr lang="en-US" dirty="0"/>
              <a:t>Optional category [Level 1]</a:t>
            </a:r>
          </a:p>
          <a:p>
            <a:pPr lvl="1"/>
            <a:r>
              <a:rPr lang="en-US" dirty="0"/>
              <a:t>Announcement [Level 2]</a:t>
            </a:r>
          </a:p>
          <a:p>
            <a:pPr lvl="2"/>
            <a:r>
              <a:rPr lang="en-US" dirty="0"/>
              <a:t>Optional description or information [Level 3]</a:t>
            </a:r>
          </a:p>
          <a:p>
            <a:pPr lvl="1"/>
            <a:r>
              <a:rPr lang="en-US" dirty="0"/>
              <a:t>Announcement [Level 2]</a:t>
            </a:r>
          </a:p>
          <a:p>
            <a:pPr lvl="2"/>
            <a:r>
              <a:rPr lang="en-US" dirty="0"/>
              <a:t>Optional description or information [Level 3]</a:t>
            </a:r>
          </a:p>
        </p:txBody>
      </p:sp>
      <p:sp>
        <p:nvSpPr>
          <p:cNvPr id="5" name="Text Placeholder 3">
            <a:extLst>
              <a:ext uri="{FF2B5EF4-FFF2-40B4-BE49-F238E27FC236}">
                <a16:creationId xmlns:a16="http://schemas.microsoft.com/office/drawing/2014/main" id="{80DE2C07-1F89-4D35-9AB9-88BD6DD33196}"/>
              </a:ext>
            </a:extLst>
          </p:cNvPr>
          <p:cNvSpPr>
            <a:spLocks noGrp="1"/>
          </p:cNvSpPr>
          <p:nvPr>
            <p:ph type="body" sz="quarter" idx="11" hasCustomPrompt="1"/>
          </p:nvPr>
        </p:nvSpPr>
        <p:spPr>
          <a:xfrm>
            <a:off x="43434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dirty="0"/>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dirty="0"/>
              <a:t>Optional description or information [Level 3]</a:t>
            </a:r>
          </a:p>
          <a:p>
            <a:pPr lvl="1"/>
            <a:r>
              <a:rPr lang="en-US" dirty="0"/>
              <a:t>Announcement [Level 2]</a:t>
            </a:r>
          </a:p>
          <a:p>
            <a:pPr lvl="2"/>
            <a:r>
              <a:rPr lang="en-US" dirty="0"/>
              <a:t>Optional description or information [Level 3]</a:t>
            </a:r>
          </a:p>
        </p:txBody>
      </p:sp>
      <p:sp>
        <p:nvSpPr>
          <p:cNvPr id="8" name="Text Placeholder 7">
            <a:extLst>
              <a:ext uri="{FF2B5EF4-FFF2-40B4-BE49-F238E27FC236}">
                <a16:creationId xmlns:a16="http://schemas.microsoft.com/office/drawing/2014/main" id="{43B053A1-2A91-40C5-BD82-0F365310FB73}"/>
              </a:ext>
            </a:extLst>
          </p:cNvPr>
          <p:cNvSpPr>
            <a:spLocks noGrp="1"/>
          </p:cNvSpPr>
          <p:nvPr>
            <p:ph type="body" sz="quarter" idx="13" hasCustomPrompt="1"/>
          </p:nvPr>
        </p:nvSpPr>
        <p:spPr>
          <a:xfrm>
            <a:off x="457199"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dirty="0"/>
              <a:t>Available soon</a:t>
            </a:r>
          </a:p>
        </p:txBody>
      </p:sp>
      <p:sp>
        <p:nvSpPr>
          <p:cNvPr id="9" name="Text Placeholder 7">
            <a:extLst>
              <a:ext uri="{FF2B5EF4-FFF2-40B4-BE49-F238E27FC236}">
                <a16:creationId xmlns:a16="http://schemas.microsoft.com/office/drawing/2014/main" id="{8A3B0237-AB47-4824-A603-A9225401C659}"/>
              </a:ext>
            </a:extLst>
          </p:cNvPr>
          <p:cNvSpPr>
            <a:spLocks noGrp="1"/>
          </p:cNvSpPr>
          <p:nvPr>
            <p:ph type="body" sz="quarter" idx="14" hasCustomPrompt="1"/>
          </p:nvPr>
        </p:nvSpPr>
        <p:spPr>
          <a:xfrm>
            <a:off x="43433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dirty="0"/>
              <a:t>Later this year</a:t>
            </a:r>
          </a:p>
        </p:txBody>
      </p:sp>
      <p:sp>
        <p:nvSpPr>
          <p:cNvPr id="12" name="Text Placeholder 3">
            <a:extLst>
              <a:ext uri="{FF2B5EF4-FFF2-40B4-BE49-F238E27FC236}">
                <a16:creationId xmlns:a16="http://schemas.microsoft.com/office/drawing/2014/main" id="{CB000F6D-6C3C-414D-ADF4-BDC1A6BCD3EB}"/>
              </a:ext>
            </a:extLst>
          </p:cNvPr>
          <p:cNvSpPr>
            <a:spLocks noGrp="1"/>
          </p:cNvSpPr>
          <p:nvPr>
            <p:ph type="body" sz="quarter" idx="15" hasCustomPrompt="1"/>
          </p:nvPr>
        </p:nvSpPr>
        <p:spPr>
          <a:xfrm>
            <a:off x="82296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dirty="0"/>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dirty="0"/>
              <a:t>Optional description or information [Level 3]</a:t>
            </a:r>
          </a:p>
          <a:p>
            <a:pPr lvl="1"/>
            <a:r>
              <a:rPr lang="en-US" dirty="0"/>
              <a:t>Announcement [Level 2]</a:t>
            </a:r>
          </a:p>
          <a:p>
            <a:pPr lvl="2"/>
            <a:r>
              <a:rPr lang="en-US" dirty="0"/>
              <a:t>Optional description or information [Level 3]</a:t>
            </a:r>
          </a:p>
        </p:txBody>
      </p:sp>
      <p:sp>
        <p:nvSpPr>
          <p:cNvPr id="13" name="Text Placeholder 7">
            <a:extLst>
              <a:ext uri="{FF2B5EF4-FFF2-40B4-BE49-F238E27FC236}">
                <a16:creationId xmlns:a16="http://schemas.microsoft.com/office/drawing/2014/main" id="{38F7F621-4F17-4FC8-ABCE-6E43A36ACA34}"/>
              </a:ext>
            </a:extLst>
          </p:cNvPr>
          <p:cNvSpPr>
            <a:spLocks noGrp="1"/>
          </p:cNvSpPr>
          <p:nvPr>
            <p:ph type="body" sz="quarter" idx="16" hasCustomPrompt="1"/>
          </p:nvPr>
        </p:nvSpPr>
        <p:spPr>
          <a:xfrm>
            <a:off x="82295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dirty="0"/>
              <a:t>Top of mind</a:t>
            </a:r>
          </a:p>
        </p:txBody>
      </p:sp>
    </p:spTree>
    <p:extLst>
      <p:ext uri="{BB962C8B-B14F-4D97-AF65-F5344CB8AC3E}">
        <p14:creationId xmlns:p14="http://schemas.microsoft.com/office/powerpoint/2010/main" val="274012940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8" name="Text Box 3">
            <a:extLst>
              <a:ext uri="{FF2B5EF4-FFF2-40B4-BE49-F238E27FC236}">
                <a16:creationId xmlns:a16="http://schemas.microsoft.com/office/drawing/2014/main" id="{3BDDD9AA-B6B0-4803-872D-B1B80D263445}"/>
              </a:ext>
            </a:extLst>
          </p:cNvPr>
          <p:cNvSpPr txBox="1">
            <a:spLocks noChangeArrowheads="1"/>
          </p:cNvSpPr>
          <p:nvPr userDrawn="1"/>
        </p:nvSpPr>
        <p:spPr bwMode="blackWhite">
          <a:xfrm>
            <a:off x="269241" y="6099190"/>
            <a:ext cx="4482124"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14" name="Picture 13">
            <a:extLst>
              <a:ext uri="{FF2B5EF4-FFF2-40B4-BE49-F238E27FC236}">
                <a16:creationId xmlns:a16="http://schemas.microsoft.com/office/drawing/2014/main" id="{D526BE74-29FC-4E62-B174-F72E3EA72C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3" y="184409"/>
            <a:ext cx="1933263" cy="866482"/>
          </a:xfrm>
          <a:prstGeom prst="rect">
            <a:avLst/>
          </a:prstGeom>
        </p:spPr>
      </p:pic>
      <p:pic>
        <p:nvPicPr>
          <p:cNvPr id="5" name="Picture 2" descr="https://encrypted-tbn0.gstatic.com/images?q=tbn:ANd9GcTjxqZ5MMFMgd37YpqpGcb3mR7AcTHbZOB9z1WoHvB3xs5d0UoTYg">
            <a:extLst>
              <a:ext uri="{FF2B5EF4-FFF2-40B4-BE49-F238E27FC236}">
                <a16:creationId xmlns:a16="http://schemas.microsoft.com/office/drawing/2014/main" id="{AA69B594-1DCC-45F9-AF36-F08A2D3A5BB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58350" y="5829107"/>
            <a:ext cx="2228850" cy="72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04256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peaker notes">
    <p:bg>
      <p:bgRef idx="1001">
        <a:schemeClr val="bg2"/>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18643" y="1189177"/>
            <a:ext cx="11354714" cy="2092881"/>
          </a:xfrm>
          <a:prstGeom prst="rect">
            <a:avLst/>
          </a:prstGeom>
        </p:spPr>
        <p:txBody>
          <a:bodyPr/>
          <a:lstStyle>
            <a:lvl1pPr marL="0" indent="0">
              <a:buClr>
                <a:schemeClr val="tx1"/>
              </a:buClr>
              <a:buSzPct val="90000"/>
              <a:buFont typeface="Arial" pitchFamily="34" charset="0"/>
              <a:buNone/>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290512" indent="0">
              <a:buClr>
                <a:schemeClr val="tx1"/>
              </a:buClr>
              <a:buSzPct val="90000"/>
              <a:buFont typeface="Arial" pitchFamily="34" charset="0"/>
              <a:buNone/>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571500" indent="0">
              <a:buClr>
                <a:schemeClr val="tx1"/>
              </a:buClr>
              <a:buSzPct val="90000"/>
              <a:buFont typeface="Arial" pitchFamily="34" charset="0"/>
              <a:buNone/>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62013" indent="0">
              <a:buClr>
                <a:schemeClr val="tx1"/>
              </a:buClr>
              <a:buSzPct val="90000"/>
              <a:buFont typeface="Arial" pitchFamily="34" charset="0"/>
              <a:buNone/>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90613" indent="0">
              <a:buClr>
                <a:schemeClr val="tx1"/>
              </a:buClr>
              <a:buSzPct val="90000"/>
              <a:buFont typeface="Arial" pitchFamily="34" charset="0"/>
              <a:buNone/>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7443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NDA Slide - Do Not Alter">
    <p:bg>
      <p:bgPr>
        <a:solidFill>
          <a:srgbClr val="002050"/>
        </a:solidFill>
        <a:effectLst/>
      </p:bgPr>
    </p:bg>
    <p:spTree>
      <p:nvGrpSpPr>
        <p:cNvPr id="1" name=""/>
        <p:cNvGrpSpPr/>
        <p:nvPr/>
      </p:nvGrpSpPr>
      <p:grpSpPr>
        <a:xfrm>
          <a:off x="0" y="0"/>
          <a:ext cx="0" cy="0"/>
          <a:chOff x="0" y="0"/>
          <a:chExt cx="0" cy="0"/>
        </a:xfrm>
      </p:grpSpPr>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296" y="2438284"/>
            <a:ext cx="2940541" cy="2940541"/>
          </a:xfrm>
          <a:prstGeom prst="rect">
            <a:avLst/>
          </a:prstGeom>
        </p:spPr>
      </p:pic>
      <p:pic>
        <p:nvPicPr>
          <p:cNvPr id="82" name="Picture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7032" y="2438284"/>
            <a:ext cx="2940541" cy="2940541"/>
          </a:xfrm>
          <a:prstGeom prst="rect">
            <a:avLst/>
          </a:prstGeom>
        </p:spPr>
      </p:pic>
      <p:pic>
        <p:nvPicPr>
          <p:cNvPr id="83" name="Picture 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165" y="2438284"/>
            <a:ext cx="2940541" cy="2940541"/>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429" y="2438284"/>
            <a:ext cx="2940541" cy="2940541"/>
          </a:xfrm>
          <a:prstGeom prst="rect">
            <a:avLst/>
          </a:prstGeom>
        </p:spPr>
      </p:pic>
      <p:sp>
        <p:nvSpPr>
          <p:cNvPr id="15" name="Content Placeholder 2"/>
          <p:cNvSpPr txBox="1">
            <a:spLocks/>
          </p:cNvSpPr>
          <p:nvPr/>
        </p:nvSpPr>
        <p:spPr>
          <a:xfrm>
            <a:off x="27140" y="241958"/>
            <a:ext cx="11864622" cy="1799496"/>
          </a:xfrm>
          <a:prstGeom prst="rect">
            <a:avLst/>
          </a:prstGeom>
        </p:spPr>
        <p:txBody>
          <a:bodyPr lIns="248694" tIns="62174" rIns="248694" bIns="248694"/>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984" i="0" dirty="0">
                <a:solidFill>
                  <a:schemeClr val="bg1"/>
                </a:solidFill>
                <a:latin typeface="Segoe UI Light"/>
                <a:cs typeface="Segoe UI Light"/>
              </a:rPr>
              <a:t>Microsoft Confidential</a:t>
            </a:r>
          </a:p>
          <a:p>
            <a:pPr lvl="0">
              <a:spcBef>
                <a:spcPts val="0"/>
              </a:spcBef>
              <a:defRPr/>
            </a:pPr>
            <a:r>
              <a:rPr lang="en-US" sz="4080" i="1" dirty="0">
                <a:solidFill>
                  <a:schemeClr val="bg1"/>
                </a:solidFill>
                <a:latin typeface="Segoe UI Light"/>
                <a:cs typeface="Segoe UI Light"/>
              </a:rPr>
              <a:t>All content is NDA unless otherwise stated.</a:t>
            </a:r>
          </a:p>
        </p:txBody>
      </p:sp>
      <p:sp>
        <p:nvSpPr>
          <p:cNvPr id="7" name="TextBox 6"/>
          <p:cNvSpPr txBox="1"/>
          <p:nvPr/>
        </p:nvSpPr>
        <p:spPr>
          <a:xfrm>
            <a:off x="297678" y="6379834"/>
            <a:ext cx="1395659"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pic>
        <p:nvPicPr>
          <p:cNvPr id="8" name="Picture 7">
            <a:extLst>
              <a:ext uri="{FF2B5EF4-FFF2-40B4-BE49-F238E27FC236}">
                <a16:creationId xmlns:a16="http://schemas.microsoft.com/office/drawing/2014/main" id="{D71A9524-7E03-49F3-B3F0-0B5EFC23B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55296" y="2438284"/>
            <a:ext cx="2940541" cy="2940541"/>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7032" y="2438284"/>
            <a:ext cx="2940541" cy="2940541"/>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165" y="2438284"/>
            <a:ext cx="2940541" cy="2940541"/>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429" y="2438284"/>
            <a:ext cx="2940541" cy="2940541"/>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userDrawn="1"/>
        </p:nvSpPr>
        <p:spPr>
          <a:xfrm>
            <a:off x="27140" y="241958"/>
            <a:ext cx="11864622" cy="1799496"/>
          </a:xfrm>
          <a:prstGeom prst="rect">
            <a:avLst/>
          </a:prstGeom>
        </p:spPr>
        <p:txBody>
          <a:bodyPr lIns="248694" tIns="62174" rIns="248694" bIns="248694"/>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984" i="0" dirty="0">
                <a:solidFill>
                  <a:schemeClr val="bg1"/>
                </a:solidFill>
                <a:latin typeface="Segoe UI Light"/>
                <a:cs typeface="Segoe UI Light"/>
              </a:rPr>
              <a:t>Microsoft Confidential</a:t>
            </a:r>
          </a:p>
          <a:p>
            <a:pPr lvl="0">
              <a:spcBef>
                <a:spcPts val="0"/>
              </a:spcBef>
              <a:defRPr/>
            </a:pPr>
            <a:r>
              <a:rPr lang="en-US" sz="4080" i="1" dirty="0">
                <a:solidFill>
                  <a:schemeClr val="bg1"/>
                </a:solidFill>
                <a:latin typeface="Segoe UI Light"/>
                <a:cs typeface="Segoe UI Light"/>
              </a:rPr>
              <a:t>All content is NDA unless otherwise stated.</a:t>
            </a:r>
          </a:p>
        </p:txBody>
      </p:sp>
      <p:sp>
        <p:nvSpPr>
          <p:cNvPr id="13" name="TextBox 12">
            <a:extLst>
              <a:ext uri="{FF2B5EF4-FFF2-40B4-BE49-F238E27FC236}">
                <a16:creationId xmlns:a16="http://schemas.microsoft.com/office/drawing/2014/main" id="{89C95BDF-3890-4710-B440-1A01899FF4BB}"/>
              </a:ext>
            </a:extLst>
          </p:cNvPr>
          <p:cNvSpPr txBox="1"/>
          <p:nvPr userDrawn="1"/>
        </p:nvSpPr>
        <p:spPr>
          <a:xfrm>
            <a:off x="297678" y="6379834"/>
            <a:ext cx="1395659"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spTree>
    <p:extLst>
      <p:ext uri="{BB962C8B-B14F-4D97-AF65-F5344CB8AC3E}">
        <p14:creationId xmlns:p14="http://schemas.microsoft.com/office/powerpoint/2010/main" val="233399391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Walk-in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A3AC48-1A8B-4697-8FF1-944623C03EA3}"/>
              </a:ext>
            </a:extLst>
          </p:cNvPr>
          <p:cNvPicPr>
            <a:picLocks noChangeAspect="1"/>
          </p:cNvPicPr>
          <p:nvPr userDrawn="1"/>
        </p:nvPicPr>
        <p:blipFill>
          <a:blip r:embed="rId2"/>
          <a:stretch>
            <a:fillRect/>
          </a:stretch>
        </p:blipFill>
        <p:spPr>
          <a:xfrm>
            <a:off x="1623213" y="2014129"/>
            <a:ext cx="8945573" cy="2829742"/>
          </a:xfrm>
          <a:prstGeom prst="rect">
            <a:avLst/>
          </a:prstGeom>
        </p:spPr>
      </p:pic>
    </p:spTree>
    <p:extLst>
      <p:ext uri="{BB962C8B-B14F-4D97-AF65-F5344CB8AC3E}">
        <p14:creationId xmlns:p14="http://schemas.microsoft.com/office/powerpoint/2010/main" val="41167038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5"/>
            <a:ext cx="10058400" cy="443198"/>
          </a:xfrm>
        </p:spPr>
        <p:txBody>
          <a:bodyPr/>
          <a:lstStyle/>
          <a:p>
            <a:r>
              <a:rPr lang="en-US"/>
              <a:t>Click to edit Master title style</a:t>
            </a:r>
          </a:p>
        </p:txBody>
      </p:sp>
      <p:sp>
        <p:nvSpPr>
          <p:cNvPr id="3" name="Content Placeholder 2"/>
          <p:cNvSpPr>
            <a:spLocks noGrp="1"/>
          </p:cNvSpPr>
          <p:nvPr>
            <p:ph sz="half" idx="1"/>
          </p:nvPr>
        </p:nvSpPr>
        <p:spPr>
          <a:xfrm>
            <a:off x="1097278" y="1845734"/>
            <a:ext cx="4937760" cy="1511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1511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FB0146E-E3D6-416F-8201-B5302396FD88}" type="datetimeFigureOut">
              <a:rPr lang="en-US" smtClean="0"/>
              <a:t>5/15/2019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61DF84-C7C4-4E19-A2D1-179CF682FDE2}" type="slidenum">
              <a:rPr lang="en-US" smtClean="0"/>
              <a:t>‹#›</a:t>
            </a:fld>
            <a:endParaRPr lang="en-US"/>
          </a:p>
        </p:txBody>
      </p:sp>
    </p:spTree>
    <p:extLst>
      <p:ext uri="{BB962C8B-B14F-4D97-AF65-F5344CB8AC3E}">
        <p14:creationId xmlns:p14="http://schemas.microsoft.com/office/powerpoint/2010/main" val="210410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199" y="457200"/>
            <a:ext cx="11277601" cy="443198"/>
          </a:xfrm>
        </p:spPr>
        <p:txBody>
          <a:bodyPr wrap="square">
            <a:spAutoFit/>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EC149DE9-6C27-440A-98B7-DAF581996DC8}"/>
              </a:ext>
            </a:extLst>
          </p:cNvPr>
          <p:cNvSpPr>
            <a:spLocks noGrp="1"/>
          </p:cNvSpPr>
          <p:nvPr>
            <p:ph type="body" sz="quarter" idx="10"/>
          </p:nvPr>
        </p:nvSpPr>
        <p:spPr>
          <a:xfrm>
            <a:off x="457199" y="1143000"/>
            <a:ext cx="11277601" cy="1511183"/>
          </a:xfrm>
        </p:spPr>
        <p:txBody>
          <a:bodyPr wrap="square">
            <a:spAutoFit/>
          </a:bodyPr>
          <a:lstStyle>
            <a:lvl1pPr>
              <a:defRPr>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187952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1511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0220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83379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321966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EF4D5F4-A78C-468C-BAF3-11E88FA42E0F}"/>
              </a:ext>
            </a:extLst>
          </p:cNvPr>
          <p:cNvSpPr>
            <a:spLocks noGrp="1"/>
          </p:cNvSpPr>
          <p:nvPr>
            <p:ph type="title" hasCustomPrompt="1"/>
          </p:nvPr>
        </p:nvSpPr>
        <p:spPr bwMode="auto">
          <a:xfrm>
            <a:off x="457199" y="2632705"/>
            <a:ext cx="11277601" cy="1024896"/>
          </a:xfrm>
          <a:noFill/>
        </p:spPr>
        <p:txBody>
          <a:bodyPr lIns="0" tIns="0" rIns="0" bIns="274320" anchor="b" anchorCtr="0"/>
          <a:lstStyle>
            <a:lvl1pPr marL="0" algn="l" defTabSz="896306" rtl="0" eaLnBrk="1" latinLnBrk="0" hangingPunct="1">
              <a:defRPr lang="en-US" sz="5400" b="0" kern="1200" spc="-147" dirty="0">
                <a:gradFill>
                  <a:gsLst>
                    <a:gs pos="83000">
                      <a:schemeClr val="tx1"/>
                    </a:gs>
                    <a:gs pos="100000">
                      <a:schemeClr val="tx1"/>
                    </a:gs>
                  </a:gsLst>
                  <a:lin ang="5400000" scaled="1"/>
                </a:gradFill>
                <a:latin typeface="+mj-lt"/>
                <a:ea typeface="+mn-ea"/>
                <a:cs typeface="Segoe UI Semibold" panose="020B0702040204020203" pitchFamily="34" charset="0"/>
              </a:defRPr>
            </a:lvl1pPr>
          </a:lstStyle>
          <a:p>
            <a:r>
              <a:rPr lang="en-US" dirty="0"/>
              <a:t>Presentation title</a:t>
            </a:r>
          </a:p>
        </p:txBody>
      </p:sp>
      <p:sp>
        <p:nvSpPr>
          <p:cNvPr id="7" name="Text Placeholder 2">
            <a:extLst>
              <a:ext uri="{FF2B5EF4-FFF2-40B4-BE49-F238E27FC236}">
                <a16:creationId xmlns:a16="http://schemas.microsoft.com/office/drawing/2014/main" id="{7DBD3C71-A968-45DB-B0C5-A92069E58580}"/>
              </a:ext>
            </a:extLst>
          </p:cNvPr>
          <p:cNvSpPr>
            <a:spLocks noGrp="1"/>
          </p:cNvSpPr>
          <p:nvPr>
            <p:ph type="body" sz="quarter" idx="14" hasCustomPrompt="1"/>
          </p:nvPr>
        </p:nvSpPr>
        <p:spPr bwMode="auto">
          <a:xfrm>
            <a:off x="457200" y="3657600"/>
            <a:ext cx="11277600" cy="672414"/>
          </a:xfrm>
          <a:ln>
            <a:noFill/>
          </a:ln>
        </p:spPr>
        <p:txBody>
          <a:bodyPr tIns="0" bIns="0">
            <a:noAutofit/>
          </a:bodyPr>
          <a:lstStyle>
            <a:lvl1pPr marL="0" indent="0" algn="l" defTabSz="896306" rtl="0" eaLnBrk="1" latinLnBrk="0" hangingPunct="1">
              <a:spcBef>
                <a:spcPts val="0"/>
              </a:spcBef>
              <a:buNone/>
              <a:defRPr lang="en-US" sz="28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dirty="0"/>
              <a:t>Subtitle</a:t>
            </a:r>
          </a:p>
        </p:txBody>
      </p:sp>
      <p:pic>
        <p:nvPicPr>
          <p:cNvPr id="5" name="Picture 4">
            <a:extLst>
              <a:ext uri="{FF2B5EF4-FFF2-40B4-BE49-F238E27FC236}">
                <a16:creationId xmlns:a16="http://schemas.microsoft.com/office/drawing/2014/main" id="{CC099B70-90D2-492D-A024-8164441AC4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00" y="197443"/>
            <a:ext cx="1933263" cy="866482"/>
          </a:xfrm>
          <a:prstGeom prst="rect">
            <a:avLst/>
          </a:prstGeom>
        </p:spPr>
      </p:pic>
      <p:pic>
        <p:nvPicPr>
          <p:cNvPr id="2050" name="Picture 2" descr="https://encrypted-tbn0.gstatic.com/images?q=tbn:ANd9GcTjxqZ5MMFMgd37YpqpGcb3mR7AcTHbZOB9z1WoHvB3xs5d0UoTYg">
            <a:extLst>
              <a:ext uri="{FF2B5EF4-FFF2-40B4-BE49-F238E27FC236}">
                <a16:creationId xmlns:a16="http://schemas.microsoft.com/office/drawing/2014/main" id="{17AF4513-FA53-4F64-96C0-12E0C35700D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83750" y="7086600"/>
            <a:ext cx="2228850" cy="72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210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841071F-23FF-4715-A812-0FB6CBACB503}"/>
              </a:ext>
            </a:extLst>
          </p:cNvPr>
          <p:cNvSpPr>
            <a:spLocks noGrp="1"/>
          </p:cNvSpPr>
          <p:nvPr>
            <p:ph type="body" sz="quarter" idx="10"/>
          </p:nvPr>
        </p:nvSpPr>
        <p:spPr>
          <a:xfrm>
            <a:off x="457199" y="1143000"/>
            <a:ext cx="11277603" cy="1511183"/>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3598E1B-ECAD-4FFD-8C58-D6AB9AB1621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037410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5"/>
            <a:ext cx="10058400" cy="443198"/>
          </a:xfrm>
        </p:spPr>
        <p:txBody>
          <a:bodyPr/>
          <a:lstStyle/>
          <a:p>
            <a:r>
              <a:rPr lang="en-US"/>
              <a:t>Click to edit Master title style</a:t>
            </a:r>
          </a:p>
        </p:txBody>
      </p:sp>
      <p:sp>
        <p:nvSpPr>
          <p:cNvPr id="3" name="Content Placeholder 2"/>
          <p:cNvSpPr>
            <a:spLocks noGrp="1"/>
          </p:cNvSpPr>
          <p:nvPr>
            <p:ph sz="half" idx="1"/>
          </p:nvPr>
        </p:nvSpPr>
        <p:spPr>
          <a:xfrm>
            <a:off x="1097278" y="1845734"/>
            <a:ext cx="4937760" cy="1511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15111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FB0146E-E3D6-416F-8201-B5302396FD88}" type="datetimeFigureOut">
              <a:rPr lang="en-US" smtClean="0"/>
              <a:t>5/15/2019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61DF84-C7C4-4E19-A2D1-179CF682FDE2}" type="slidenum">
              <a:rPr lang="en-US" smtClean="0"/>
              <a:t>‹#›</a:t>
            </a:fld>
            <a:endParaRPr lang="en-US"/>
          </a:p>
        </p:txBody>
      </p:sp>
    </p:spTree>
    <p:extLst>
      <p:ext uri="{BB962C8B-B14F-4D97-AF65-F5344CB8AC3E}">
        <p14:creationId xmlns:p14="http://schemas.microsoft.com/office/powerpoint/2010/main" val="31614070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D93EC926-FE59-42CB-B922-DEA4FA7B2A0B}"/>
              </a:ext>
            </a:extLst>
          </p:cNvPr>
          <p:cNvSpPr txBox="1"/>
          <p:nvPr userDrawn="1"/>
        </p:nvSpPr>
        <p:spPr>
          <a:xfrm>
            <a:off x="293688" y="-286247"/>
            <a:ext cx="9569927" cy="3939540"/>
          </a:xfrm>
          <a:prstGeom prst="rect">
            <a:avLst/>
          </a:prstGeom>
          <a:noFill/>
        </p:spPr>
        <p:txBody>
          <a:bodyPr wrap="none" lIns="0" tIns="0" rIns="0" bIns="0" rtlCol="0">
            <a:spAutoFit/>
          </a:bodyPr>
          <a:lstStyle/>
          <a:p>
            <a:pPr algn="l"/>
            <a:r>
              <a:rPr lang="en-US" sz="25600" dirty="0">
                <a:solidFill>
                  <a:srgbClr val="BCBEC0"/>
                </a:solidFill>
                <a:latin typeface="+mj-lt"/>
              </a:rPr>
              <a:t>DEMO</a:t>
            </a:r>
          </a:p>
        </p:txBody>
      </p:sp>
    </p:spTree>
    <p:extLst>
      <p:ext uri="{BB962C8B-B14F-4D97-AF65-F5344CB8AC3E}">
        <p14:creationId xmlns:p14="http://schemas.microsoft.com/office/powerpoint/2010/main" val="2962852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Feature slide with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2C1ABD-1107-46CF-9B1D-DC4C50BF44E2}"/>
              </a:ext>
            </a:extLst>
          </p:cNvPr>
          <p:cNvSpPr>
            <a:spLocks noGrp="1"/>
          </p:cNvSpPr>
          <p:nvPr>
            <p:ph type="body" sz="quarter" idx="11" hasCustomPrompt="1"/>
          </p:nvPr>
        </p:nvSpPr>
        <p:spPr>
          <a:xfrm>
            <a:off x="453688" y="986034"/>
            <a:ext cx="7013912" cy="313932"/>
          </a:xfrm>
          <a:solidFill>
            <a:schemeClr val="accent1"/>
          </a:solidFill>
        </p:spPr>
        <p:txBody>
          <a:bodyPr wrap="square" lIns="45720" tIns="45720" rIns="45720" bIns="45720">
            <a:spAutoFit/>
          </a:bodyPr>
          <a:lstStyle>
            <a:lvl1pPr>
              <a:defRPr sz="1600">
                <a:solidFill>
                  <a:schemeClr val="bg1"/>
                </a:solidFill>
                <a:latin typeface="+mn-lt"/>
              </a:defRPr>
            </a:lvl1pPr>
            <a:lvl2pPr>
              <a:defRPr sz="1800"/>
            </a:lvl2pPr>
            <a:lvl3pPr>
              <a:defRPr sz="1800"/>
            </a:lvl3pPr>
            <a:lvl4pPr>
              <a:defRPr sz="1800"/>
            </a:lvl4pPr>
            <a:lvl5pPr>
              <a:defRPr sz="1800"/>
            </a:lvl5pPr>
          </a:lstStyle>
          <a:p>
            <a:pPr lvl="0"/>
            <a:r>
              <a:rPr lang="en-US" dirty="0"/>
              <a:t>Subtitle</a:t>
            </a:r>
          </a:p>
        </p:txBody>
      </p:sp>
      <p:sp>
        <p:nvSpPr>
          <p:cNvPr id="8" name="Title 1">
            <a:extLst>
              <a:ext uri="{FF2B5EF4-FFF2-40B4-BE49-F238E27FC236}">
                <a16:creationId xmlns:a16="http://schemas.microsoft.com/office/drawing/2014/main" id="{62D86C91-AFF4-4398-A6D8-1389738C4FEA}"/>
              </a:ext>
            </a:extLst>
          </p:cNvPr>
          <p:cNvSpPr>
            <a:spLocks noGrp="1"/>
          </p:cNvSpPr>
          <p:nvPr>
            <p:ph type="title"/>
          </p:nvPr>
        </p:nvSpPr>
        <p:spPr>
          <a:xfrm>
            <a:off x="457200" y="457200"/>
            <a:ext cx="7010400" cy="443198"/>
          </a:xfrm>
        </p:spPr>
        <p:txBody>
          <a:bodyPr wrap="square">
            <a:spAutoFit/>
          </a:bodyPr>
          <a:lstStyle/>
          <a:p>
            <a:r>
              <a:rPr lang="en-US"/>
              <a:t>Click to edit Master title style</a:t>
            </a:r>
            <a:endParaRPr lang="en-US" dirty="0"/>
          </a:p>
        </p:txBody>
      </p:sp>
      <p:sp>
        <p:nvSpPr>
          <p:cNvPr id="9" name="Content Placeholder 6">
            <a:extLst>
              <a:ext uri="{FF2B5EF4-FFF2-40B4-BE49-F238E27FC236}">
                <a16:creationId xmlns:a16="http://schemas.microsoft.com/office/drawing/2014/main" id="{1D9E913C-60D7-4E5F-8DDE-45E9C3DC65C8}"/>
              </a:ext>
            </a:extLst>
          </p:cNvPr>
          <p:cNvSpPr>
            <a:spLocks noGrp="1"/>
          </p:cNvSpPr>
          <p:nvPr>
            <p:ph sz="quarter" idx="10"/>
          </p:nvPr>
        </p:nvSpPr>
        <p:spPr>
          <a:xfrm>
            <a:off x="457200"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478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0D99-4A9F-47B0-85C2-F560EC04EC5A}"/>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1A96460-A907-4A2F-A565-A0ECA88056DE}"/>
              </a:ext>
            </a:extLst>
          </p:cNvPr>
          <p:cNvSpPr>
            <a:spLocks noGrp="1"/>
          </p:cNvSpPr>
          <p:nvPr>
            <p:ph type="body" sz="quarter" idx="10" hasCustomPrompt="1"/>
          </p:nvPr>
        </p:nvSpPr>
        <p:spPr>
          <a:xfrm>
            <a:off x="457200" y="1676400"/>
            <a:ext cx="3505200" cy="4876800"/>
          </a:xfrm>
          <a:solidFill>
            <a:srgbClr val="0078D4">
              <a:alpha val="20000"/>
            </a:srgbClr>
          </a:solidFill>
        </p:spPr>
        <p:txBody>
          <a:bodyPr lIns="182880" tIns="91440" rIns="182880">
            <a:noAutofit/>
          </a:bodyPr>
          <a:lstStyle>
            <a:lvl1pPr>
              <a:spcBef>
                <a:spcPts val="1200"/>
              </a:spcBef>
              <a:spcAft>
                <a:spcPts val="600"/>
              </a:spcAft>
              <a:defRPr sz="2000">
                <a:latin typeface="+mj-lt"/>
              </a:defRPr>
            </a:lvl1pPr>
            <a:lvl2pPr>
              <a:spcBef>
                <a:spcPts val="0"/>
              </a:spcBef>
              <a:defRPr sz="1800"/>
            </a:lvl2pPr>
            <a:lvl3pPr marL="0" indent="0">
              <a:spcBef>
                <a:spcPts val="0"/>
              </a:spcBef>
              <a:spcAft>
                <a:spcPts val="600"/>
              </a:spcAft>
              <a:defRPr sz="1200"/>
            </a:lvl3pPr>
            <a:lvl4pPr>
              <a:defRPr sz="1200"/>
            </a:lvl4pPr>
            <a:lvl5pPr>
              <a:defRPr sz="1200"/>
            </a:lvl5pPr>
          </a:lstStyle>
          <a:p>
            <a:pPr lvl="0"/>
            <a:r>
              <a:rPr lang="en-US" dirty="0"/>
              <a:t>Optional category [Level 1]</a:t>
            </a:r>
          </a:p>
          <a:p>
            <a:pPr lvl="1"/>
            <a:r>
              <a:rPr lang="en-US" dirty="0"/>
              <a:t>Announcement [Level 2]</a:t>
            </a:r>
          </a:p>
          <a:p>
            <a:pPr lvl="2"/>
            <a:r>
              <a:rPr lang="en-US" dirty="0"/>
              <a:t>Optional description or information [Level 3]</a:t>
            </a:r>
          </a:p>
          <a:p>
            <a:pPr lvl="1"/>
            <a:r>
              <a:rPr lang="en-US" dirty="0"/>
              <a:t>Announcement [Level 2]</a:t>
            </a:r>
          </a:p>
          <a:p>
            <a:pPr lvl="2"/>
            <a:r>
              <a:rPr lang="en-US" dirty="0"/>
              <a:t>Optional description or information [Level 3]</a:t>
            </a:r>
          </a:p>
        </p:txBody>
      </p:sp>
      <p:sp>
        <p:nvSpPr>
          <p:cNvPr id="5" name="Text Placeholder 3">
            <a:extLst>
              <a:ext uri="{FF2B5EF4-FFF2-40B4-BE49-F238E27FC236}">
                <a16:creationId xmlns:a16="http://schemas.microsoft.com/office/drawing/2014/main" id="{80DE2C07-1F89-4D35-9AB9-88BD6DD33196}"/>
              </a:ext>
            </a:extLst>
          </p:cNvPr>
          <p:cNvSpPr>
            <a:spLocks noGrp="1"/>
          </p:cNvSpPr>
          <p:nvPr>
            <p:ph type="body" sz="quarter" idx="11" hasCustomPrompt="1"/>
          </p:nvPr>
        </p:nvSpPr>
        <p:spPr>
          <a:xfrm>
            <a:off x="43434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dirty="0"/>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dirty="0"/>
              <a:t>Optional description or information [Level 3]</a:t>
            </a:r>
          </a:p>
          <a:p>
            <a:pPr lvl="1"/>
            <a:r>
              <a:rPr lang="en-US" dirty="0"/>
              <a:t>Announcement [Level 2]</a:t>
            </a:r>
          </a:p>
          <a:p>
            <a:pPr lvl="2"/>
            <a:r>
              <a:rPr lang="en-US" dirty="0"/>
              <a:t>Optional description or information [Level 3]</a:t>
            </a:r>
          </a:p>
        </p:txBody>
      </p:sp>
      <p:sp>
        <p:nvSpPr>
          <p:cNvPr id="8" name="Text Placeholder 7">
            <a:extLst>
              <a:ext uri="{FF2B5EF4-FFF2-40B4-BE49-F238E27FC236}">
                <a16:creationId xmlns:a16="http://schemas.microsoft.com/office/drawing/2014/main" id="{43B053A1-2A91-40C5-BD82-0F365310FB73}"/>
              </a:ext>
            </a:extLst>
          </p:cNvPr>
          <p:cNvSpPr>
            <a:spLocks noGrp="1"/>
          </p:cNvSpPr>
          <p:nvPr>
            <p:ph type="body" sz="quarter" idx="13" hasCustomPrompt="1"/>
          </p:nvPr>
        </p:nvSpPr>
        <p:spPr>
          <a:xfrm>
            <a:off x="457199"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dirty="0"/>
              <a:t>Available soon</a:t>
            </a:r>
          </a:p>
        </p:txBody>
      </p:sp>
      <p:sp>
        <p:nvSpPr>
          <p:cNvPr id="9" name="Text Placeholder 7">
            <a:extLst>
              <a:ext uri="{FF2B5EF4-FFF2-40B4-BE49-F238E27FC236}">
                <a16:creationId xmlns:a16="http://schemas.microsoft.com/office/drawing/2014/main" id="{8A3B0237-AB47-4824-A603-A9225401C659}"/>
              </a:ext>
            </a:extLst>
          </p:cNvPr>
          <p:cNvSpPr>
            <a:spLocks noGrp="1"/>
          </p:cNvSpPr>
          <p:nvPr>
            <p:ph type="body" sz="quarter" idx="14" hasCustomPrompt="1"/>
          </p:nvPr>
        </p:nvSpPr>
        <p:spPr>
          <a:xfrm>
            <a:off x="43433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dirty="0"/>
              <a:t>Later this year</a:t>
            </a:r>
          </a:p>
        </p:txBody>
      </p:sp>
      <p:sp>
        <p:nvSpPr>
          <p:cNvPr id="12" name="Text Placeholder 3">
            <a:extLst>
              <a:ext uri="{FF2B5EF4-FFF2-40B4-BE49-F238E27FC236}">
                <a16:creationId xmlns:a16="http://schemas.microsoft.com/office/drawing/2014/main" id="{CB000F6D-6C3C-414D-ADF4-BDC1A6BCD3EB}"/>
              </a:ext>
            </a:extLst>
          </p:cNvPr>
          <p:cNvSpPr>
            <a:spLocks noGrp="1"/>
          </p:cNvSpPr>
          <p:nvPr>
            <p:ph type="body" sz="quarter" idx="15" hasCustomPrompt="1"/>
          </p:nvPr>
        </p:nvSpPr>
        <p:spPr>
          <a:xfrm>
            <a:off x="82296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dirty="0"/>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dirty="0"/>
              <a:t>Optional description or information [Level 3]</a:t>
            </a:r>
          </a:p>
          <a:p>
            <a:pPr lvl="1"/>
            <a:r>
              <a:rPr lang="en-US" dirty="0"/>
              <a:t>Announcement [Level 2]</a:t>
            </a:r>
          </a:p>
          <a:p>
            <a:pPr lvl="2"/>
            <a:r>
              <a:rPr lang="en-US" dirty="0"/>
              <a:t>Optional description or information [Level 3]</a:t>
            </a:r>
          </a:p>
        </p:txBody>
      </p:sp>
      <p:sp>
        <p:nvSpPr>
          <p:cNvPr id="13" name="Text Placeholder 7">
            <a:extLst>
              <a:ext uri="{FF2B5EF4-FFF2-40B4-BE49-F238E27FC236}">
                <a16:creationId xmlns:a16="http://schemas.microsoft.com/office/drawing/2014/main" id="{38F7F621-4F17-4FC8-ABCE-6E43A36ACA34}"/>
              </a:ext>
            </a:extLst>
          </p:cNvPr>
          <p:cNvSpPr>
            <a:spLocks noGrp="1"/>
          </p:cNvSpPr>
          <p:nvPr>
            <p:ph type="body" sz="quarter" idx="16" hasCustomPrompt="1"/>
          </p:nvPr>
        </p:nvSpPr>
        <p:spPr>
          <a:xfrm>
            <a:off x="82295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dirty="0"/>
              <a:t>Top of mind</a:t>
            </a:r>
          </a:p>
        </p:txBody>
      </p:sp>
    </p:spTree>
    <p:extLst>
      <p:ext uri="{BB962C8B-B14F-4D97-AF65-F5344CB8AC3E}">
        <p14:creationId xmlns:p14="http://schemas.microsoft.com/office/powerpoint/2010/main" val="87617046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hree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0"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419601"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382000"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57200" y="4648200"/>
            <a:ext cx="3352800"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419598" y="4657681"/>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382000" y="4648200"/>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3" name="Title 2">
            <a:extLst>
              <a:ext uri="{FF2B5EF4-FFF2-40B4-BE49-F238E27FC236}">
                <a16:creationId xmlns:a16="http://schemas.microsoft.com/office/drawing/2014/main" id="{FC8E30D2-6210-416E-B38B-83B10D9E565A}"/>
              </a:ext>
            </a:extLst>
          </p:cNvPr>
          <p:cNvSpPr>
            <a:spLocks noGrp="1"/>
          </p:cNvSpPr>
          <p:nvPr>
            <p:ph type="title" hasCustomPrompt="1"/>
          </p:nvPr>
        </p:nvSpPr>
        <p:spPr>
          <a:xfrm>
            <a:off x="457200" y="457200"/>
            <a:ext cx="11277600" cy="443198"/>
          </a:xfrm>
        </p:spPr>
        <p:txBody>
          <a:bodyPr/>
          <a:lstStyle>
            <a:lvl1pPr>
              <a:defRPr/>
            </a:lvl1pPr>
          </a:lstStyle>
          <a:p>
            <a:r>
              <a:rPr lang="en-US" dirty="0"/>
              <a:t>3 Column Photos</a:t>
            </a:r>
          </a:p>
        </p:txBody>
      </p:sp>
    </p:spTree>
    <p:extLst>
      <p:ext uri="{BB962C8B-B14F-4D97-AF65-F5344CB8AC3E}">
        <p14:creationId xmlns:p14="http://schemas.microsoft.com/office/powerpoint/2010/main" val="16478177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spAutoFit/>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A07E480-E6C0-4A8E-B159-7169BC777225}"/>
              </a:ext>
            </a:extLst>
          </p:cNvPr>
          <p:cNvSpPr>
            <a:spLocks noGrp="1"/>
          </p:cNvSpPr>
          <p:nvPr>
            <p:ph sz="quarter" idx="10"/>
          </p:nvPr>
        </p:nvSpPr>
        <p:spPr>
          <a:xfrm>
            <a:off x="457200" y="1143000"/>
            <a:ext cx="11277602" cy="54102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159708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sp>
        <p:nvSpPr>
          <p:cNvPr id="8" name="Text Box 3">
            <a:extLst>
              <a:ext uri="{FF2B5EF4-FFF2-40B4-BE49-F238E27FC236}">
                <a16:creationId xmlns:a16="http://schemas.microsoft.com/office/drawing/2014/main" id="{3BDDD9AA-B6B0-4803-872D-B1B80D263445}"/>
              </a:ext>
            </a:extLst>
          </p:cNvPr>
          <p:cNvSpPr txBox="1">
            <a:spLocks noChangeArrowheads="1"/>
          </p:cNvSpPr>
          <p:nvPr userDrawn="1"/>
        </p:nvSpPr>
        <p:spPr bwMode="blackWhite">
          <a:xfrm>
            <a:off x="269241" y="6099190"/>
            <a:ext cx="4482124"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14" name="Picture 13">
            <a:extLst>
              <a:ext uri="{FF2B5EF4-FFF2-40B4-BE49-F238E27FC236}">
                <a16:creationId xmlns:a16="http://schemas.microsoft.com/office/drawing/2014/main" id="{D526BE74-29FC-4E62-B174-F72E3EA72C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3" y="184409"/>
            <a:ext cx="1933263" cy="866482"/>
          </a:xfrm>
          <a:prstGeom prst="rect">
            <a:avLst/>
          </a:prstGeom>
        </p:spPr>
      </p:pic>
      <p:pic>
        <p:nvPicPr>
          <p:cNvPr id="5" name="Picture 2" descr="https://encrypted-tbn0.gstatic.com/images?q=tbn:ANd9GcTjxqZ5MMFMgd37YpqpGcb3mR7AcTHbZOB9z1WoHvB3xs5d0UoTYg">
            <a:extLst>
              <a:ext uri="{FF2B5EF4-FFF2-40B4-BE49-F238E27FC236}">
                <a16:creationId xmlns:a16="http://schemas.microsoft.com/office/drawing/2014/main" id="{AA69B594-1DCC-45F9-AF36-F08A2D3A5BB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58350" y="5829107"/>
            <a:ext cx="2228850" cy="72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0334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339472"/>
            <a:ext cx="11277600" cy="1089529"/>
          </a:xfrm>
          <a:noFill/>
        </p:spPr>
        <p:txBody>
          <a:bodyPr wrap="square" tIns="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1" y="3429000"/>
            <a:ext cx="11277600" cy="675570"/>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a:p>
            <a:pPr lvl="1"/>
            <a:r>
              <a:rPr lang="en-US" dirty="0"/>
              <a:t>Additional detail</a:t>
            </a:r>
          </a:p>
        </p:txBody>
      </p:sp>
    </p:spTree>
    <p:extLst>
      <p:ext uri="{BB962C8B-B14F-4D97-AF65-F5344CB8AC3E}">
        <p14:creationId xmlns:p14="http://schemas.microsoft.com/office/powerpoint/2010/main" val="3959014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r>
              <a:rPr lang="en-US"/>
              <a:t>Click to edit Master title style</a:t>
            </a:r>
            <a:endParaRPr lang="en-US" dirty="0"/>
          </a:p>
        </p:txBody>
      </p:sp>
    </p:spTree>
    <p:extLst>
      <p:ext uri="{BB962C8B-B14F-4D97-AF65-F5344CB8AC3E}">
        <p14:creationId xmlns:p14="http://schemas.microsoft.com/office/powerpoint/2010/main" val="30457189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339472"/>
            <a:ext cx="11277599" cy="1089529"/>
          </a:xfrm>
          <a:noFill/>
        </p:spPr>
        <p:txBody>
          <a:bodyPr wrap="square" tIns="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0" y="3429000"/>
            <a:ext cx="11277600" cy="675570"/>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a:p>
            <a:pPr lvl="1"/>
            <a:r>
              <a:rPr lang="en-US" dirty="0"/>
              <a:t>Additional detail</a:t>
            </a:r>
          </a:p>
        </p:txBody>
      </p:sp>
    </p:spTree>
    <p:extLst>
      <p:ext uri="{BB962C8B-B14F-4D97-AF65-F5344CB8AC3E}">
        <p14:creationId xmlns:p14="http://schemas.microsoft.com/office/powerpoint/2010/main" val="10219293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1277600" cy="443198"/>
          </a:xfrm>
        </p:spPr>
        <p:txBody>
          <a:bodyPr wrap="square">
            <a:spAutoFit/>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6C414026-6635-4AEF-B460-FD137DD42522}"/>
              </a:ext>
            </a:extLst>
          </p:cNvPr>
          <p:cNvSpPr>
            <a:spLocks noGrp="1"/>
          </p:cNvSpPr>
          <p:nvPr>
            <p:ph type="body" sz="quarter" idx="10"/>
          </p:nvPr>
        </p:nvSpPr>
        <p:spPr>
          <a:xfrm>
            <a:off x="457200" y="1143000"/>
            <a:ext cx="5486400" cy="151118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2055E736-A583-4CCC-A48A-4308D79CB32D}"/>
              </a:ext>
            </a:extLst>
          </p:cNvPr>
          <p:cNvSpPr>
            <a:spLocks noGrp="1"/>
          </p:cNvSpPr>
          <p:nvPr>
            <p:ph type="body" sz="quarter" idx="11"/>
          </p:nvPr>
        </p:nvSpPr>
        <p:spPr>
          <a:xfrm>
            <a:off x="6248400" y="1142999"/>
            <a:ext cx="5486400" cy="1511183"/>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77039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r>
              <a:rPr lang="en-US"/>
              <a:t>Click to edit Master title style</a:t>
            </a:r>
            <a:endParaRPr lang="en-US" dirty="0"/>
          </a:p>
        </p:txBody>
      </p:sp>
    </p:spTree>
    <p:extLst>
      <p:ext uri="{BB962C8B-B14F-4D97-AF65-F5344CB8AC3E}">
        <p14:creationId xmlns:p14="http://schemas.microsoft.com/office/powerpoint/2010/main" val="25920547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339472"/>
            <a:ext cx="11277599" cy="1089529"/>
          </a:xfrm>
          <a:noFill/>
        </p:spPr>
        <p:txBody>
          <a:bodyPr wrap="square" tIns="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0" y="3429000"/>
            <a:ext cx="11277600" cy="675570"/>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a:p>
            <a:pPr lvl="1"/>
            <a:r>
              <a:rPr lang="en-US" dirty="0"/>
              <a:t>Additional detail</a:t>
            </a:r>
          </a:p>
        </p:txBody>
      </p:sp>
    </p:spTree>
    <p:extLst>
      <p:ext uri="{BB962C8B-B14F-4D97-AF65-F5344CB8AC3E}">
        <p14:creationId xmlns:p14="http://schemas.microsoft.com/office/powerpoint/2010/main" val="399405249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339472"/>
            <a:ext cx="11277600" cy="1089529"/>
          </a:xfrm>
          <a:noFill/>
        </p:spPr>
        <p:txBody>
          <a:bodyPr wrap="square" tIns="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1" y="3429000"/>
            <a:ext cx="11277600" cy="675570"/>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a:p>
            <a:pPr lvl="1"/>
            <a:r>
              <a:rPr lang="en-US" dirty="0"/>
              <a:t>Additional detail</a:t>
            </a:r>
          </a:p>
        </p:txBody>
      </p:sp>
    </p:spTree>
    <p:extLst>
      <p:ext uri="{BB962C8B-B14F-4D97-AF65-F5344CB8AC3E}">
        <p14:creationId xmlns:p14="http://schemas.microsoft.com/office/powerpoint/2010/main" val="2753251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D93EC926-FE59-42CB-B922-DEA4FA7B2A0B}"/>
              </a:ext>
            </a:extLst>
          </p:cNvPr>
          <p:cNvSpPr txBox="1"/>
          <p:nvPr userDrawn="1"/>
        </p:nvSpPr>
        <p:spPr>
          <a:xfrm>
            <a:off x="293688" y="-286247"/>
            <a:ext cx="9569927" cy="3939540"/>
          </a:xfrm>
          <a:prstGeom prst="rect">
            <a:avLst/>
          </a:prstGeom>
          <a:noFill/>
        </p:spPr>
        <p:txBody>
          <a:bodyPr wrap="none" lIns="0" tIns="0" rIns="0" bIns="0" rtlCol="0">
            <a:spAutoFit/>
          </a:bodyPr>
          <a:lstStyle/>
          <a:p>
            <a:pPr algn="l"/>
            <a:r>
              <a:rPr lang="en-US" sz="25600" dirty="0">
                <a:solidFill>
                  <a:srgbClr val="BCBEC0"/>
                </a:solidFill>
                <a:latin typeface="+mj-lt"/>
              </a:rPr>
              <a:t>DEMO</a:t>
            </a:r>
          </a:p>
        </p:txBody>
      </p:sp>
    </p:spTree>
    <p:extLst>
      <p:ext uri="{BB962C8B-B14F-4D97-AF65-F5344CB8AC3E}">
        <p14:creationId xmlns:p14="http://schemas.microsoft.com/office/powerpoint/2010/main" val="837056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11277602" cy="4431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457201" y="1142999"/>
            <a:ext cx="11277602" cy="1511183"/>
          </a:xfrm>
          <a:prstGeom prst="rect">
            <a:avLst/>
          </a:prstGeom>
        </p:spPr>
        <p:txBody>
          <a:bodyPr vert="horz" wrap="square" lIns="0" tIns="0" rIns="0" bIns="0" rtlCol="0">
            <a:spAutoFit/>
          </a:bodyPr>
          <a:lstStyle/>
          <a:p>
            <a:pPr marL="342900" lvl="0" indent="-342900"/>
            <a:r>
              <a:rPr lang="en-US"/>
              <a:t>Click to edit Master text styles</a:t>
            </a:r>
          </a:p>
          <a:p>
            <a:pPr marL="342900" lvl="1" indent="-342900"/>
            <a:r>
              <a:rPr lang="en-US"/>
              <a:t>Second level</a:t>
            </a:r>
          </a:p>
          <a:p>
            <a:pPr marL="342900" lvl="2" indent="-342900"/>
            <a:r>
              <a:rPr lang="en-US"/>
              <a:t>Third level</a:t>
            </a:r>
          </a:p>
          <a:p>
            <a:pPr marL="342900" lvl="3" indent="-342900"/>
            <a:r>
              <a:rPr lang="en-US"/>
              <a:t>Fourth level</a:t>
            </a:r>
          </a:p>
          <a:p>
            <a:pPr marL="342900" lvl="4" indent="-342900"/>
            <a:r>
              <a:rPr lang="en-US"/>
              <a:t>Fifth level</a:t>
            </a:r>
            <a:endParaRPr lang="en-US" dirty="0"/>
          </a:p>
        </p:txBody>
      </p:sp>
    </p:spTree>
    <p:extLst>
      <p:ext uri="{BB962C8B-B14F-4D97-AF65-F5344CB8AC3E}">
        <p14:creationId xmlns:p14="http://schemas.microsoft.com/office/powerpoint/2010/main" val="1819954808"/>
      </p:ext>
    </p:extLst>
  </p:cSld>
  <p:clrMap bg1="lt1" tx1="dk1" bg2="lt2" tx2="dk2" accent1="accent1" accent2="accent2" accent3="accent3" accent4="accent4" accent5="accent5" accent6="accent6" hlink="hlink" folHlink="folHlink"/>
  <p:sldLayoutIdLst>
    <p:sldLayoutId id="2147484480" r:id="rId1"/>
    <p:sldLayoutId id="2147484481" r:id="rId2"/>
    <p:sldLayoutId id="2147484482" r:id="rId3"/>
    <p:sldLayoutId id="2147484483" r:id="rId4"/>
    <p:sldLayoutId id="2147484484" r:id="rId5"/>
    <p:sldLayoutId id="2147484486" r:id="rId6"/>
    <p:sldLayoutId id="2147484487" r:id="rId7"/>
    <p:sldLayoutId id="2147484534" r:id="rId8"/>
    <p:sldLayoutId id="2147484539" r:id="rId9"/>
    <p:sldLayoutId id="2147484489" r:id="rId10"/>
    <p:sldLayoutId id="2147484490" r:id="rId11"/>
    <p:sldLayoutId id="2147484491" r:id="rId12"/>
    <p:sldLayoutId id="2147484533" r:id="rId13"/>
    <p:sldLayoutId id="2147484492" r:id="rId14"/>
    <p:sldLayoutId id="2147484536" r:id="rId15"/>
    <p:sldLayoutId id="2147484494" r:id="rId16"/>
    <p:sldLayoutId id="2147484496" r:id="rId17"/>
    <p:sldLayoutId id="2147484497" r:id="rId18"/>
    <p:sldLayoutId id="2147484501" r:id="rId19"/>
    <p:sldLayoutId id="2147484529" r:id="rId20"/>
    <p:sldLayoutId id="2147484538" r:id="rId21"/>
    <p:sldLayoutId id="2147484531" r:id="rId22"/>
    <p:sldLayoutId id="2147484532" r:id="rId23"/>
    <p:sldLayoutId id="2147484537" r:id="rId24"/>
    <p:sldLayoutId id="2147484498" r:id="rId25"/>
    <p:sldLayoutId id="2147484499" r:id="rId26"/>
    <p:sldLayoutId id="2147484500" r:id="rId27"/>
    <p:sldLayoutId id="2147484540" r:id="rId28"/>
    <p:sldLayoutId id="2147484541" r:id="rId29"/>
    <p:sldLayoutId id="2147484554" r:id="rId30"/>
  </p:sldLayoutIdLst>
  <p:transition>
    <p:fade/>
  </p:transition>
  <p:txStyles>
    <p:titleStyle>
      <a:lvl1pPr algn="l" defTabSz="932742" rtl="0" eaLnBrk="1" latinLnBrk="0" hangingPunct="1">
        <a:lnSpc>
          <a:spcPct val="90000"/>
        </a:lnSpc>
        <a:spcBef>
          <a:spcPct val="0"/>
        </a:spcBef>
        <a:buNone/>
        <a:defRPr lang="en-US" sz="3200" b="0" kern="1200" cap="none" spc="-102" baseline="0" dirty="0" smtClean="0">
          <a:ln w="3175">
            <a:noFill/>
          </a:ln>
          <a:gradFill>
            <a:gsLst>
              <a:gs pos="1250">
                <a:schemeClr val="tx2"/>
              </a:gs>
              <a:gs pos="100000">
                <a:schemeClr val="tx2"/>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userDrawn="1">
          <p15:clr>
            <a:srgbClr val="5ACBF0"/>
          </p15:clr>
        </p15:guide>
        <p15:guide id="2" pos="96" userDrawn="1">
          <p15:clr>
            <a:srgbClr val="5ACBF0"/>
          </p15:clr>
        </p15:guide>
        <p15:guide id="3" pos="672" userDrawn="1">
          <p15:clr>
            <a:srgbClr val="5ACBF0"/>
          </p15:clr>
        </p15:guide>
        <p15:guide id="4" pos="1248" userDrawn="1">
          <p15:clr>
            <a:srgbClr val="5ACBF0"/>
          </p15:clr>
        </p15:guide>
        <p15:guide id="5" pos="1824" userDrawn="1">
          <p15:clr>
            <a:srgbClr val="5ACBF0"/>
          </p15:clr>
        </p15:guide>
        <p15:guide id="6" pos="2400" userDrawn="1">
          <p15:clr>
            <a:srgbClr val="5ACBF0"/>
          </p15:clr>
        </p15:guide>
        <p15:guide id="7" pos="2976" userDrawn="1">
          <p15:clr>
            <a:srgbClr val="5ACBF0"/>
          </p15:clr>
        </p15:guide>
        <p15:guide id="8" pos="3552" userDrawn="1">
          <p15:clr>
            <a:srgbClr val="5ACBF0"/>
          </p15:clr>
        </p15:guide>
        <p15:guide id="9" pos="4122" userDrawn="1">
          <p15:clr>
            <a:srgbClr val="5ACBF0"/>
          </p15:clr>
        </p15:guide>
        <p15:guide id="10" pos="4704" userDrawn="1">
          <p15:clr>
            <a:srgbClr val="5ACBF0"/>
          </p15:clr>
        </p15:guide>
        <p15:guide id="11" pos="5280" userDrawn="1">
          <p15:clr>
            <a:srgbClr val="5ACBF0"/>
          </p15:clr>
        </p15:guide>
        <p15:guide id="12" pos="5856" userDrawn="1">
          <p15:clr>
            <a:srgbClr val="5ACBF0"/>
          </p15:clr>
        </p15:guide>
        <p15:guide id="13" pos="6432" userDrawn="1">
          <p15:clr>
            <a:srgbClr val="5ACBF0"/>
          </p15:clr>
        </p15:guide>
        <p15:guide id="14" pos="7008" userDrawn="1">
          <p15:clr>
            <a:srgbClr val="5ACBF0"/>
          </p15:clr>
        </p15:guide>
        <p15:guide id="15" pos="7584" userDrawn="1">
          <p15:clr>
            <a:srgbClr val="5ACBF0"/>
          </p15:clr>
        </p15:guide>
        <p15:guide id="16" pos="192" userDrawn="1">
          <p15:clr>
            <a:srgbClr val="C35EA4"/>
          </p15:clr>
        </p15:guide>
        <p15:guide id="17" pos="7488" userDrawn="1">
          <p15:clr>
            <a:srgbClr val="C35EA4"/>
          </p15:clr>
        </p15:guide>
        <p15:guide id="18" orient="horz" pos="720" userDrawn="1">
          <p15:clr>
            <a:srgbClr val="5ACBF0"/>
          </p15:clr>
        </p15:guide>
        <p15:guide id="19" orient="horz" pos="1296" userDrawn="1">
          <p15:clr>
            <a:srgbClr val="5ACBF0"/>
          </p15:clr>
        </p15:guide>
        <p15:guide id="20" orient="horz" pos="1872" userDrawn="1">
          <p15:clr>
            <a:srgbClr val="5ACBF0"/>
          </p15:clr>
        </p15:guide>
        <p15:guide id="21" orient="horz" pos="2442" userDrawn="1">
          <p15:clr>
            <a:srgbClr val="5ACBF0"/>
          </p15:clr>
        </p15:guide>
        <p15:guide id="22" orient="horz" pos="3024" userDrawn="1">
          <p15:clr>
            <a:srgbClr val="5ACBF0"/>
          </p15:clr>
        </p15:guide>
        <p15:guide id="23" orient="horz" pos="3600" userDrawn="1">
          <p15:clr>
            <a:srgbClr val="5ACBF0"/>
          </p15:clr>
        </p15:guide>
        <p15:guide id="24" orient="horz" pos="4176" userDrawn="1">
          <p15:clr>
            <a:srgbClr val="5ACBF0"/>
          </p15:clr>
        </p15:guide>
        <p15:guide id="25" orient="horz" pos="288" userDrawn="1">
          <p15:clr>
            <a:srgbClr val="C35EA4"/>
          </p15:clr>
        </p15:guide>
        <p15:guide id="26" orient="horz" pos="4128" userDrawn="1">
          <p15:clr>
            <a:srgbClr val="C35EA4"/>
          </p15:clr>
        </p15:guide>
        <p15:guide id="27" pos="288" userDrawn="1">
          <p15:clr>
            <a:srgbClr val="547EBF"/>
          </p15:clr>
        </p15:guide>
        <p15:guide id="28" pos="7392"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54714" cy="739344"/>
          </a:xfrm>
          <a:prstGeom prst="rect">
            <a:avLst/>
          </a:prstGeom>
        </p:spPr>
        <p:txBody>
          <a:bodyPr vert="horz" wrap="square" lIns="0" tIns="164592" rIns="0" bIns="0" rtlCol="0" anchor="t">
            <a:noAutofit/>
          </a:bodyPr>
          <a:lstStyle/>
          <a:p>
            <a:r>
              <a:rPr lang="en-US" dirty="0"/>
              <a:t>Click to edit Master title style</a:t>
            </a:r>
          </a:p>
        </p:txBody>
      </p:sp>
      <p:sp>
        <p:nvSpPr>
          <p:cNvPr id="4" name="Text Placeholder 3"/>
          <p:cNvSpPr>
            <a:spLocks noGrp="1"/>
          </p:cNvSpPr>
          <p:nvPr>
            <p:ph type="body" idx="1"/>
          </p:nvPr>
        </p:nvSpPr>
        <p:spPr>
          <a:xfrm>
            <a:off x="418643" y="1866616"/>
            <a:ext cx="11354714" cy="1511183"/>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1100434"/>
      </p:ext>
    </p:extLst>
  </p:cSld>
  <p:clrMap bg1="lt1" tx1="dk1" bg2="lt2" tx2="dk2" accent1="accent1" accent2="accent2" accent3="accent3" accent4="accent4" accent5="accent5" accent6="accent6" hlink="hlink" folHlink="folHlink"/>
  <p:sldLayoutIdLst>
    <p:sldLayoutId id="2147484524"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1" r:id="rId11"/>
    <p:sldLayoutId id="2147484552" r:id="rId12"/>
    <p:sldLayoutId id="2147484553" r:id="rId13"/>
  </p:sldLayoutIdLst>
  <p:transition>
    <p:fade/>
  </p:transition>
  <p:txStyles>
    <p:title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120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0" marR="0" indent="0" algn="l"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342900" marR="0" indent="-1588" algn="l" defTabSz="932742" rtl="0" eaLnBrk="1" fontAlgn="auto" latinLnBrk="0" hangingPunct="1">
        <a:lnSpc>
          <a:spcPct val="90000"/>
        </a:lnSpc>
        <a:spcBef>
          <a:spcPts val="6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80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46" userDrawn="1">
          <p15:clr>
            <a:srgbClr val="C35EA4"/>
          </p15:clr>
        </p15:guide>
        <p15:guide id="4" pos="1487" userDrawn="1">
          <p15:clr>
            <a:srgbClr val="C35EA4"/>
          </p15:clr>
        </p15:guide>
        <p15:guide id="5" pos="2557" userDrawn="1">
          <p15:clr>
            <a:srgbClr val="C35EA4"/>
          </p15:clr>
        </p15:guide>
        <p15:guide id="6" pos="2697" userDrawn="1">
          <p15:clr>
            <a:srgbClr val="C35EA4"/>
          </p15:clr>
        </p15:guide>
        <p15:guide id="7" pos="3769" userDrawn="1">
          <p15:clr>
            <a:srgbClr val="C35EA4"/>
          </p15:clr>
        </p15:guide>
        <p15:guide id="8" pos="3910" userDrawn="1">
          <p15:clr>
            <a:srgbClr val="C35EA4"/>
          </p15:clr>
        </p15:guide>
        <p15:guide id="9" pos="4979" userDrawn="1">
          <p15:clr>
            <a:srgbClr val="C35EA4"/>
          </p15:clr>
        </p15:guide>
        <p15:guide id="10" pos="5119" userDrawn="1">
          <p15:clr>
            <a:srgbClr val="C35EA4"/>
          </p15:clr>
        </p15:guide>
        <p15:guide id="11" pos="6193" userDrawn="1">
          <p15:clr>
            <a:srgbClr val="C35EA4"/>
          </p15:clr>
        </p15:guide>
        <p15:guide id="12" pos="6333" userDrawn="1">
          <p15:clr>
            <a:srgbClr val="C35EA4"/>
          </p15:clr>
        </p15:guide>
        <p15:guide id="16" pos="264" userDrawn="1">
          <p15:clr>
            <a:srgbClr val="F26B43"/>
          </p15:clr>
        </p15:guide>
        <p15:guide id="17" pos="7416" userDrawn="1">
          <p15:clr>
            <a:srgbClr val="F26B43"/>
          </p15:clr>
        </p15:guide>
        <p15:guide id="18" orient="horz" pos="743" userDrawn="1">
          <p15:clr>
            <a:srgbClr val="5ACBF0"/>
          </p15:clr>
        </p15:guide>
        <p15:guide id="19" orient="horz" pos="1345" userDrawn="1">
          <p15:clr>
            <a:srgbClr val="5ACBF0"/>
          </p15:clr>
        </p15:guide>
        <p15:guide id="20" orient="horz" pos="600" userDrawn="1">
          <p15:clr>
            <a:srgbClr val="5ACBF0"/>
          </p15:clr>
        </p15:guide>
        <p15:guide id="21" orient="horz" pos="1485" userDrawn="1">
          <p15:clr>
            <a:srgbClr val="5ACBF0"/>
          </p15:clr>
        </p15:guide>
        <p15:guide id="22" orient="horz" pos="2085" userDrawn="1">
          <p15:clr>
            <a:srgbClr val="5ACBF0"/>
          </p15:clr>
        </p15:guide>
        <p15:guide id="23" orient="horz" pos="2231" userDrawn="1">
          <p15:clr>
            <a:srgbClr val="5ACBF0"/>
          </p15:clr>
        </p15:guide>
        <p15:guide id="25" orient="horz" pos="277" userDrawn="1">
          <p15:clr>
            <a:srgbClr val="F26B43"/>
          </p15:clr>
        </p15:guide>
        <p15:guide id="26" orient="horz" pos="4046" userDrawn="1">
          <p15:clr>
            <a:srgbClr val="F26B43"/>
          </p15:clr>
        </p15:guide>
        <p15:guide id="27" orient="horz" pos="2833" userDrawn="1">
          <p15:clr>
            <a:srgbClr val="5ACBF0"/>
          </p15:clr>
        </p15:guide>
        <p15:guide id="28" orient="horz" pos="2973" userDrawn="1">
          <p15:clr>
            <a:srgbClr val="5ACBF0"/>
          </p15:clr>
        </p15:guide>
        <p15:guide id="29" orient="horz" pos="3577" userDrawn="1">
          <p15:clr>
            <a:srgbClr val="5ACBF0"/>
          </p15:clr>
        </p15:guide>
        <p15:guide id="30" orient="horz" pos="3718"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8" Type="http://schemas.openxmlformats.org/officeDocument/2006/relationships/hyperlink" Target="https://pnp.github.io/pnpjs/odata/docs/" TargetMode="External"/><Relationship Id="rId13" Type="http://schemas.openxmlformats.org/officeDocument/2006/relationships/hyperlink" Target="https://pnp.github.io/pnpjs/sp-taxonomy/docs/" TargetMode="External"/><Relationship Id="rId3" Type="http://schemas.openxmlformats.org/officeDocument/2006/relationships/hyperlink" Target="https://pnp.github.io/pnpjs/common/docs/" TargetMode="External"/><Relationship Id="rId7" Type="http://schemas.openxmlformats.org/officeDocument/2006/relationships/hyperlink" Target="https://pnp.github.io/pnpjs/nodejs/docs/" TargetMode="External"/><Relationship Id="rId12" Type="http://schemas.openxmlformats.org/officeDocument/2006/relationships/hyperlink" Target="https://pnp.github.io/pnpjs/sp-clientsvc/doc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pnp.github.io/pnpjs/logging/docs/" TargetMode="External"/><Relationship Id="rId11" Type="http://schemas.openxmlformats.org/officeDocument/2006/relationships/hyperlink" Target="https://pnp.github.io/pnpjs/sp-addinhelpers/docs/" TargetMode="External"/><Relationship Id="rId5" Type="http://schemas.openxmlformats.org/officeDocument/2006/relationships/hyperlink" Target="https://pnp.github.io/pnpjs/graph/docs/" TargetMode="External"/><Relationship Id="rId10" Type="http://schemas.openxmlformats.org/officeDocument/2006/relationships/hyperlink" Target="https://pnp.github.io/pnpjs/sp/docs/" TargetMode="External"/><Relationship Id="rId4" Type="http://schemas.openxmlformats.org/officeDocument/2006/relationships/hyperlink" Target="https://pnp.github.io/pnpjs/config-store/docs/" TargetMode="External"/><Relationship Id="rId9" Type="http://schemas.openxmlformats.org/officeDocument/2006/relationships/hyperlink" Target="https://pnp.github.io/pnpjs/pnpjs/docs/" TargetMode="External"/><Relationship Id="rId1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microsoft.sharepoint.com/teams/BrandCentral/Pages/Presentations.aspx"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sharepointna.com/#!/session/Anything%20you%20can%20do,%20I%20can%20do%20better...%20Embracing%20the%20SharePoint%20Framework/3783"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bit.ly/julieturnerslides" TargetMode="External"/><Relationship Id="rId13" Type="http://schemas.openxmlformats.org/officeDocument/2006/relationships/image" Target="../media/image15.png&amp;ehk=9Dal74WuoJMIu"/><Relationship Id="rId18" Type="http://schemas.openxmlformats.org/officeDocument/2006/relationships/hyperlink" Target="https://www.linkedin.com/in/markrackley" TargetMode="External"/><Relationship Id="rId3" Type="http://schemas.openxmlformats.org/officeDocument/2006/relationships/image" Target="../media/image10.jpeg"/><Relationship Id="rId21" Type="http://schemas.openxmlformats.org/officeDocument/2006/relationships/hyperlink" Target="https://github.com/mrackley" TargetMode="External"/><Relationship Id="rId7" Type="http://schemas.openxmlformats.org/officeDocument/2006/relationships/hyperlink" Target="https://twitter.com/jfj1997" TargetMode="External"/><Relationship Id="rId12" Type="http://schemas.openxmlformats.org/officeDocument/2006/relationships/image" Target="../media/image14.png"/><Relationship Id="rId17" Type="http://schemas.openxmlformats.org/officeDocument/2006/relationships/hyperlink" Target="http://www.markrackley.net/" TargetMode="External"/><Relationship Id="rId2" Type="http://schemas.openxmlformats.org/officeDocument/2006/relationships/notesSlide" Target="../notesSlides/notesSlide3.xml"/><Relationship Id="rId16" Type="http://schemas.openxmlformats.org/officeDocument/2006/relationships/hyperlink" Target="http://.www.collabsummit.org/" TargetMode="External"/><Relationship Id="rId20" Type="http://schemas.openxmlformats.org/officeDocument/2006/relationships/hyperlink" Target="https://slides.com/" TargetMode="External"/><Relationship Id="rId1" Type="http://schemas.openxmlformats.org/officeDocument/2006/relationships/slideLayout" Target="../slideLayouts/slideLayout29.xml"/><Relationship Id="rId6" Type="http://schemas.openxmlformats.org/officeDocument/2006/relationships/hyperlink" Target="https://www.linkedin.com/in/juliemturner" TargetMode="External"/><Relationship Id="rId11" Type="http://schemas.openxmlformats.org/officeDocument/2006/relationships/image" Target="../media/image13.PNG&amp;ehk=tDIhrwXsen1MRUmeSs3"/><Relationship Id="rId24" Type="http://schemas.openxmlformats.org/officeDocument/2006/relationships/hyperlink" Target="https://commons.wikimedia.org/wiki/File:Microsoft_logo.svg" TargetMode="External"/><Relationship Id="rId5" Type="http://schemas.openxmlformats.org/officeDocument/2006/relationships/hyperlink" Target="https://julieturner.net/" TargetMode="External"/><Relationship Id="rId15" Type="http://schemas.openxmlformats.org/officeDocument/2006/relationships/hyperlink" Target="http://www.techsplaining.net/" TargetMode="External"/><Relationship Id="rId23" Type="http://schemas.openxmlformats.org/officeDocument/2006/relationships/image" Target="../media/image18.png"/><Relationship Id="rId10" Type="http://schemas.openxmlformats.org/officeDocument/2006/relationships/image" Target="../media/image12.png&amp;ehk=QYMcx8J9y5dmWD"/><Relationship Id="rId19" Type="http://schemas.openxmlformats.org/officeDocument/2006/relationships/hyperlink" Target="https://twitter.com/mrackley" TargetMode="External"/><Relationship Id="rId4" Type="http://schemas.openxmlformats.org/officeDocument/2006/relationships/image" Target="../media/image11.png"/><Relationship Id="rId9" Type="http://schemas.openxmlformats.org/officeDocument/2006/relationships/hyperlink" Target="https://github.com/juliemturner/Public-Samples" TargetMode="External"/><Relationship Id="rId14" Type="http://schemas.openxmlformats.org/officeDocument/2006/relationships/image" Target="../media/image16.gif&amp;ehk=WkZ8Fi2nrbB0PNIoF6nfRw&amp;r=0&amp;pid=OfficeInsert"/><Relationship Id="rId22"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AE209D-3480-4DD3-BB99-6E6012FE7E71}"/>
              </a:ext>
            </a:extLst>
          </p:cNvPr>
          <p:cNvPicPr>
            <a:picLocks noChangeAspect="1"/>
          </p:cNvPicPr>
          <p:nvPr/>
        </p:nvPicPr>
        <p:blipFill>
          <a:blip r:embed="rId3"/>
          <a:stretch>
            <a:fillRect/>
          </a:stretch>
        </p:blipFill>
        <p:spPr>
          <a:xfrm>
            <a:off x="1533525" y="1985962"/>
            <a:ext cx="9124950" cy="2886075"/>
          </a:xfrm>
          <a:prstGeom prst="rect">
            <a:avLst/>
          </a:prstGeom>
        </p:spPr>
      </p:pic>
    </p:spTree>
    <p:extLst>
      <p:ext uri="{BB962C8B-B14F-4D97-AF65-F5344CB8AC3E}">
        <p14:creationId xmlns:p14="http://schemas.microsoft.com/office/powerpoint/2010/main" val="29379294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A9120-4D18-4F85-8684-DA5A55C52722}"/>
              </a:ext>
            </a:extLst>
          </p:cNvPr>
          <p:cNvSpPr>
            <a:spLocks noGrp="1"/>
          </p:cNvSpPr>
          <p:nvPr>
            <p:ph type="body" sz="quarter" idx="10"/>
          </p:nvPr>
        </p:nvSpPr>
        <p:spPr>
          <a:xfrm>
            <a:off x="457199" y="1143000"/>
            <a:ext cx="11277603" cy="5192191"/>
          </a:xfrm>
        </p:spPr>
        <p:txBody>
          <a:bodyPr/>
          <a:lstStyle/>
          <a:p>
            <a:r>
              <a:rPr lang="en-US" dirty="0"/>
              <a:t>Open source, but 100% Microsoft backed “framework”.</a:t>
            </a:r>
          </a:p>
          <a:p>
            <a:r>
              <a:rPr lang="en-US" dirty="0"/>
              <a:t>Used by 1</a:t>
            </a:r>
            <a:r>
              <a:rPr lang="en-US" baseline="30000" dirty="0"/>
              <a:t>st</a:t>
            </a:r>
            <a:r>
              <a:rPr lang="en-US" dirty="0"/>
              <a:t> party to build modern experiences.</a:t>
            </a:r>
          </a:p>
          <a:p>
            <a:r>
              <a:rPr lang="en-US" dirty="0"/>
              <a:t>Framework independent*</a:t>
            </a:r>
          </a:p>
          <a:p>
            <a:r>
              <a:rPr lang="en-US" dirty="0"/>
              <a:t>IDE independent</a:t>
            </a:r>
          </a:p>
          <a:p>
            <a:r>
              <a:rPr lang="en-US" dirty="0"/>
              <a:t>Provides development framework that allows you to bundle and deploy your code and then centrally manage it</a:t>
            </a:r>
          </a:p>
          <a:p>
            <a:r>
              <a:rPr lang="en-US" dirty="0"/>
              <a:t>Utilizes modern web development tooling (Node/NPM, Gulp, TypeScript, Webpack, </a:t>
            </a:r>
            <a:r>
              <a:rPr lang="en-US" dirty="0" err="1"/>
              <a:t>Yoman</a:t>
            </a:r>
            <a:r>
              <a:rPr lang="en-US" dirty="0"/>
              <a:t>)</a:t>
            </a:r>
          </a:p>
          <a:p>
            <a:r>
              <a:rPr lang="en-US" dirty="0"/>
              <a:t>Works on Classic and Modern</a:t>
            </a:r>
          </a:p>
          <a:p>
            <a:r>
              <a:rPr lang="en-US" dirty="0"/>
              <a:t>Work on SharePoint Mobile Application</a:t>
            </a:r>
          </a:p>
          <a:p>
            <a:endParaRPr lang="en-US" dirty="0"/>
          </a:p>
        </p:txBody>
      </p:sp>
      <p:sp>
        <p:nvSpPr>
          <p:cNvPr id="3" name="Title 2">
            <a:extLst>
              <a:ext uri="{FF2B5EF4-FFF2-40B4-BE49-F238E27FC236}">
                <a16:creationId xmlns:a16="http://schemas.microsoft.com/office/drawing/2014/main" id="{D1537774-E5B4-482F-BB4B-E6FBE3E649F3}"/>
              </a:ext>
            </a:extLst>
          </p:cNvPr>
          <p:cNvSpPr>
            <a:spLocks noGrp="1"/>
          </p:cNvSpPr>
          <p:nvPr>
            <p:ph type="title"/>
          </p:nvPr>
        </p:nvSpPr>
        <p:spPr/>
        <p:txBody>
          <a:bodyPr/>
          <a:lstStyle/>
          <a:p>
            <a:r>
              <a:rPr lang="en-US" dirty="0"/>
              <a:t>SharePoint Framework – Overview</a:t>
            </a:r>
          </a:p>
        </p:txBody>
      </p:sp>
      <p:grpSp>
        <p:nvGrpSpPr>
          <p:cNvPr id="9" name="Group 8">
            <a:extLst>
              <a:ext uri="{FF2B5EF4-FFF2-40B4-BE49-F238E27FC236}">
                <a16:creationId xmlns:a16="http://schemas.microsoft.com/office/drawing/2014/main" id="{9B4BE10C-D390-48D3-ADE4-C822A0561DC4}"/>
              </a:ext>
            </a:extLst>
          </p:cNvPr>
          <p:cNvGrpSpPr/>
          <p:nvPr/>
        </p:nvGrpSpPr>
        <p:grpSpPr>
          <a:xfrm>
            <a:off x="10166155" y="6088416"/>
            <a:ext cx="1868658" cy="644563"/>
            <a:chOff x="10333037" y="6302863"/>
            <a:chExt cx="1906128" cy="657488"/>
          </a:xfrm>
        </p:grpSpPr>
        <p:sp>
          <p:nvSpPr>
            <p:cNvPr id="10" name="Rectangle 9">
              <a:extLst>
                <a:ext uri="{FF2B5EF4-FFF2-40B4-BE49-F238E27FC236}">
                  <a16:creationId xmlns:a16="http://schemas.microsoft.com/office/drawing/2014/main" id="{1CFA102F-DE99-4CAD-A82E-B8909145AC25}"/>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1" name="Picture 10">
              <a:extLst>
                <a:ext uri="{FF2B5EF4-FFF2-40B4-BE49-F238E27FC236}">
                  <a16:creationId xmlns:a16="http://schemas.microsoft.com/office/drawing/2014/main" id="{C169C9AF-D36B-478D-AD10-BB90A759527D}"/>
                </a:ext>
              </a:extLst>
            </p:cNvPr>
            <p:cNvPicPr>
              <a:picLocks noChangeAspect="1"/>
            </p:cNvPicPr>
            <p:nvPr/>
          </p:nvPicPr>
          <p:blipFill>
            <a:blip r:embed="rId2"/>
            <a:stretch>
              <a:fillRect/>
            </a:stretch>
          </p:blipFill>
          <p:spPr>
            <a:xfrm>
              <a:off x="10333038" y="6319491"/>
              <a:ext cx="553412" cy="611447"/>
            </a:xfrm>
            <a:prstGeom prst="rect">
              <a:avLst/>
            </a:prstGeom>
          </p:spPr>
        </p:pic>
        <p:cxnSp>
          <p:nvCxnSpPr>
            <p:cNvPr id="12" name="Straight Connector 11">
              <a:extLst>
                <a:ext uri="{FF2B5EF4-FFF2-40B4-BE49-F238E27FC236}">
                  <a16:creationId xmlns:a16="http://schemas.microsoft.com/office/drawing/2014/main" id="{F7E24EDB-43EC-4890-A3F5-F9A5BE8B6F27}"/>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D0232-D2DE-4004-9423-B83C66124C40}"/>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4" name="&quot;Not Allowed&quot; Symbol 13">
            <a:extLst>
              <a:ext uri="{FF2B5EF4-FFF2-40B4-BE49-F238E27FC236}">
                <a16:creationId xmlns:a16="http://schemas.microsoft.com/office/drawing/2014/main" id="{A1E80B30-5149-4632-8385-14EBB0A0F69E}"/>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760466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653293"/>
            <a:ext cx="9144000" cy="498598"/>
          </a:xfrm>
        </p:spPr>
        <p:txBody>
          <a:bodyPr/>
          <a:lstStyle/>
          <a:p>
            <a:r>
              <a:rPr lang="en-US" dirty="0"/>
              <a:t>Convert to </a:t>
            </a:r>
            <a:r>
              <a:rPr lang="en-US" dirty="0" err="1"/>
              <a:t>SPFx</a:t>
            </a:r>
            <a:endParaRPr lang="en-US" dirty="0"/>
          </a:p>
        </p:txBody>
      </p:sp>
      <p:sp>
        <p:nvSpPr>
          <p:cNvPr id="4" name="Text Placeholder 3"/>
          <p:cNvSpPr>
            <a:spLocks noGrp="1"/>
          </p:cNvSpPr>
          <p:nvPr>
            <p:ph type="body" sz="quarter" idx="12"/>
          </p:nvPr>
        </p:nvSpPr>
        <p:spPr>
          <a:xfrm>
            <a:off x="585216" y="4347372"/>
            <a:ext cx="9144000" cy="276999"/>
          </a:xfrm>
        </p:spPr>
        <p:txBody>
          <a:bodyPr/>
          <a:lstStyle/>
          <a:p>
            <a:r>
              <a:rPr lang="en-US" dirty="0"/>
              <a:t>Demo tagline or details</a:t>
            </a:r>
          </a:p>
        </p:txBody>
      </p:sp>
      <p:grpSp>
        <p:nvGrpSpPr>
          <p:cNvPr id="10" name="Group 9">
            <a:extLst>
              <a:ext uri="{FF2B5EF4-FFF2-40B4-BE49-F238E27FC236}">
                <a16:creationId xmlns:a16="http://schemas.microsoft.com/office/drawing/2014/main" id="{A5BCF92F-F634-469F-A839-EC6CFF18571D}"/>
              </a:ext>
            </a:extLst>
          </p:cNvPr>
          <p:cNvGrpSpPr/>
          <p:nvPr/>
        </p:nvGrpSpPr>
        <p:grpSpPr>
          <a:xfrm>
            <a:off x="10166155" y="6088416"/>
            <a:ext cx="1868658" cy="644563"/>
            <a:chOff x="10333037" y="6302863"/>
            <a:chExt cx="1906128" cy="657488"/>
          </a:xfrm>
        </p:grpSpPr>
        <p:sp>
          <p:nvSpPr>
            <p:cNvPr id="11" name="Rectangle 10">
              <a:extLst>
                <a:ext uri="{FF2B5EF4-FFF2-40B4-BE49-F238E27FC236}">
                  <a16:creationId xmlns:a16="http://schemas.microsoft.com/office/drawing/2014/main" id="{08937329-021C-4F55-8AF7-92673C040957}"/>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2" name="Picture 11">
              <a:extLst>
                <a:ext uri="{FF2B5EF4-FFF2-40B4-BE49-F238E27FC236}">
                  <a16:creationId xmlns:a16="http://schemas.microsoft.com/office/drawing/2014/main" id="{2C7F8B2B-24F0-4FCF-AC29-EE9CE9AAC7BA}"/>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13" name="Straight Connector 12">
              <a:extLst>
                <a:ext uri="{FF2B5EF4-FFF2-40B4-BE49-F238E27FC236}">
                  <a16:creationId xmlns:a16="http://schemas.microsoft.com/office/drawing/2014/main" id="{D319C681-6835-4604-AD6B-97C20E795ACF}"/>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288973-C906-44A1-A705-0076220F17CB}"/>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5" name="&quot;Not Allowed&quot; Symbol 14">
            <a:extLst>
              <a:ext uri="{FF2B5EF4-FFF2-40B4-BE49-F238E27FC236}">
                <a16:creationId xmlns:a16="http://schemas.microsoft.com/office/drawing/2014/main" id="{35680CFB-43CA-447E-823F-3E0985A6B198}"/>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3298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A9120-4D18-4F85-8684-DA5A55C52722}"/>
              </a:ext>
            </a:extLst>
          </p:cNvPr>
          <p:cNvSpPr>
            <a:spLocks noGrp="1"/>
          </p:cNvSpPr>
          <p:nvPr>
            <p:ph type="body" sz="quarter" idx="10"/>
          </p:nvPr>
        </p:nvSpPr>
        <p:spPr>
          <a:xfrm>
            <a:off x="457199" y="1143000"/>
            <a:ext cx="11277603" cy="3713324"/>
          </a:xfrm>
        </p:spPr>
        <p:txBody>
          <a:bodyPr/>
          <a:lstStyle/>
          <a:p>
            <a:r>
              <a:rPr lang="en-US" dirty="0"/>
              <a:t>Pros</a:t>
            </a:r>
          </a:p>
          <a:p>
            <a:pPr lvl="1"/>
            <a:r>
              <a:rPr lang="en-US" dirty="0"/>
              <a:t>Get’s you into modern but allows you to reuse code</a:t>
            </a:r>
          </a:p>
          <a:p>
            <a:pPr lvl="1"/>
            <a:r>
              <a:rPr lang="en-US" dirty="0"/>
              <a:t>Use Web Part Properties instead of editing script</a:t>
            </a:r>
          </a:p>
          <a:p>
            <a:pPr lvl="1"/>
            <a:r>
              <a:rPr lang="en-US" dirty="0"/>
              <a:t>Works on Classic and Modern</a:t>
            </a:r>
          </a:p>
          <a:p>
            <a:pPr lvl="1"/>
            <a:r>
              <a:rPr lang="en-US" dirty="0"/>
              <a:t>Repeatable process to upgrade existing solutions</a:t>
            </a:r>
          </a:p>
          <a:p>
            <a:r>
              <a:rPr lang="en-US" dirty="0"/>
              <a:t>Cons</a:t>
            </a:r>
          </a:p>
          <a:p>
            <a:pPr lvl="1"/>
            <a:r>
              <a:rPr lang="en-US" dirty="0"/>
              <a:t>Lots of room for simple errors to catch you</a:t>
            </a:r>
          </a:p>
          <a:p>
            <a:pPr lvl="1"/>
            <a:r>
              <a:rPr lang="en-US" dirty="0"/>
              <a:t>Multiple web parts on a page</a:t>
            </a:r>
          </a:p>
          <a:p>
            <a:pPr lvl="1"/>
            <a:r>
              <a:rPr lang="en-US" dirty="0"/>
              <a:t>More work needed to make REST calls to SharePoint - </a:t>
            </a:r>
            <a:r>
              <a:rPr lang="en-US" dirty="0" err="1"/>
              <a:t>SPHttpClient</a:t>
            </a:r>
            <a:endParaRPr lang="en-US" dirty="0"/>
          </a:p>
          <a:p>
            <a:pPr lvl="1"/>
            <a:r>
              <a:rPr lang="en-US" dirty="0"/>
              <a:t>No good way to access the Microsoft Graph - </a:t>
            </a:r>
            <a:r>
              <a:rPr lang="en-US" dirty="0" err="1"/>
              <a:t>GraphHttpClient</a:t>
            </a:r>
            <a:endParaRPr lang="en-US" dirty="0"/>
          </a:p>
          <a:p>
            <a:pPr lvl="1"/>
            <a:r>
              <a:rPr lang="en-US" dirty="0"/>
              <a:t>Ability to streamline code for length and simplicity</a:t>
            </a:r>
          </a:p>
        </p:txBody>
      </p:sp>
      <p:sp>
        <p:nvSpPr>
          <p:cNvPr id="3" name="Title 2">
            <a:extLst>
              <a:ext uri="{FF2B5EF4-FFF2-40B4-BE49-F238E27FC236}">
                <a16:creationId xmlns:a16="http://schemas.microsoft.com/office/drawing/2014/main" id="{D1537774-E5B4-482F-BB4B-E6FBE3E649F3}"/>
              </a:ext>
            </a:extLst>
          </p:cNvPr>
          <p:cNvSpPr>
            <a:spLocks noGrp="1"/>
          </p:cNvSpPr>
          <p:nvPr>
            <p:ph type="title"/>
          </p:nvPr>
        </p:nvSpPr>
        <p:spPr/>
        <p:txBody>
          <a:bodyPr/>
          <a:lstStyle/>
          <a:p>
            <a:r>
              <a:rPr lang="en-US" dirty="0"/>
              <a:t>JavaScript </a:t>
            </a:r>
            <a:r>
              <a:rPr lang="en-US" dirty="0" err="1"/>
              <a:t>SPFx</a:t>
            </a:r>
            <a:r>
              <a:rPr lang="en-US" dirty="0"/>
              <a:t> – Pros and Cons</a:t>
            </a:r>
          </a:p>
        </p:txBody>
      </p:sp>
      <p:grpSp>
        <p:nvGrpSpPr>
          <p:cNvPr id="9" name="Group 8">
            <a:extLst>
              <a:ext uri="{FF2B5EF4-FFF2-40B4-BE49-F238E27FC236}">
                <a16:creationId xmlns:a16="http://schemas.microsoft.com/office/drawing/2014/main" id="{9B4BE10C-D390-48D3-ADE4-C822A0561DC4}"/>
              </a:ext>
            </a:extLst>
          </p:cNvPr>
          <p:cNvGrpSpPr/>
          <p:nvPr/>
        </p:nvGrpSpPr>
        <p:grpSpPr>
          <a:xfrm>
            <a:off x="10166155" y="6088416"/>
            <a:ext cx="1868658" cy="644563"/>
            <a:chOff x="10333037" y="6302863"/>
            <a:chExt cx="1906128" cy="657488"/>
          </a:xfrm>
        </p:grpSpPr>
        <p:sp>
          <p:nvSpPr>
            <p:cNvPr id="10" name="Rectangle 9">
              <a:extLst>
                <a:ext uri="{FF2B5EF4-FFF2-40B4-BE49-F238E27FC236}">
                  <a16:creationId xmlns:a16="http://schemas.microsoft.com/office/drawing/2014/main" id="{1CFA102F-DE99-4CAD-A82E-B8909145AC25}"/>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1" name="Picture 10">
              <a:extLst>
                <a:ext uri="{FF2B5EF4-FFF2-40B4-BE49-F238E27FC236}">
                  <a16:creationId xmlns:a16="http://schemas.microsoft.com/office/drawing/2014/main" id="{C169C9AF-D36B-478D-AD10-BB90A759527D}"/>
                </a:ext>
              </a:extLst>
            </p:cNvPr>
            <p:cNvPicPr>
              <a:picLocks noChangeAspect="1"/>
            </p:cNvPicPr>
            <p:nvPr/>
          </p:nvPicPr>
          <p:blipFill>
            <a:blip r:embed="rId2"/>
            <a:stretch>
              <a:fillRect/>
            </a:stretch>
          </p:blipFill>
          <p:spPr>
            <a:xfrm>
              <a:off x="10333038" y="6319491"/>
              <a:ext cx="553412" cy="611447"/>
            </a:xfrm>
            <a:prstGeom prst="rect">
              <a:avLst/>
            </a:prstGeom>
          </p:spPr>
        </p:pic>
        <p:cxnSp>
          <p:nvCxnSpPr>
            <p:cNvPr id="12" name="Straight Connector 11">
              <a:extLst>
                <a:ext uri="{FF2B5EF4-FFF2-40B4-BE49-F238E27FC236}">
                  <a16:creationId xmlns:a16="http://schemas.microsoft.com/office/drawing/2014/main" id="{F7E24EDB-43EC-4890-A3F5-F9A5BE8B6F27}"/>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D0232-D2DE-4004-9423-B83C66124C40}"/>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4" name="&quot;Not Allowed&quot; Symbol 13">
            <a:extLst>
              <a:ext uri="{FF2B5EF4-FFF2-40B4-BE49-F238E27FC236}">
                <a16:creationId xmlns:a16="http://schemas.microsoft.com/office/drawing/2014/main" id="{A1E80B30-5149-4632-8385-14EBB0A0F69E}"/>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6564371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136428" y="627962"/>
            <a:ext cx="7474172" cy="1325374"/>
          </a:xfrm>
        </p:spPr>
        <p:txBody>
          <a:bodyPr vert="horz" wrap="square" lIns="89642" tIns="44821" rIns="89642" bIns="44821" rtlCol="0" anchor="ctr">
            <a:normAutofit/>
          </a:bodyPr>
          <a:lstStyle/>
          <a:p>
            <a:pPr defTabSz="896386"/>
            <a:r>
              <a:rPr lang="en-US" sz="4313">
                <a:solidFill>
                  <a:schemeClr val="tx1"/>
                </a:solidFill>
                <a:ea typeface="+mj-ea"/>
                <a:cs typeface="+mj-cs"/>
              </a:rPr>
              <a:t>What is Typescript?</a:t>
            </a:r>
          </a:p>
        </p:txBody>
      </p:sp>
      <p:sp>
        <p:nvSpPr>
          <p:cNvPr id="10" name="Content Placeholder 9"/>
          <p:cNvSpPr>
            <a:spLocks noGrp="1"/>
          </p:cNvSpPr>
          <p:nvPr>
            <p:ph type="body" sz="quarter" idx="10"/>
          </p:nvPr>
        </p:nvSpPr>
        <p:spPr>
          <a:xfrm>
            <a:off x="1136429" y="2278336"/>
            <a:ext cx="6467867" cy="3450124"/>
          </a:xfrm>
        </p:spPr>
        <p:txBody>
          <a:bodyPr vert="horz" wrap="square" lIns="89642" tIns="44821" rIns="89642" bIns="44821" rtlCol="0" anchor="ctr">
            <a:normAutofit/>
          </a:bodyPr>
          <a:lstStyle/>
          <a:p>
            <a:pPr defTabSz="896386">
              <a:buFont typeface="Arial" panose="020B0604020202020204" pitchFamily="34" charset="0"/>
              <a:buChar char="•"/>
            </a:pPr>
            <a:r>
              <a:rPr lang="en-US" sz="2353" dirty="0">
                <a:solidFill>
                  <a:schemeClr val="tx1"/>
                </a:solidFill>
              </a:rPr>
              <a:t>Typescript is a superset of JavaScript and is “transpiled” into regular JavaScript.</a:t>
            </a:r>
          </a:p>
          <a:p>
            <a:pPr lvl="1" defTabSz="896386">
              <a:buFont typeface="Arial" panose="020B0604020202020204" pitchFamily="34" charset="0"/>
              <a:buChar char="•"/>
            </a:pPr>
            <a:r>
              <a:rPr lang="en-US" sz="2353" dirty="0">
                <a:solidFill>
                  <a:schemeClr val="tx1"/>
                </a:solidFill>
              </a:rPr>
              <a:t>Static type checking catches errors earlier</a:t>
            </a:r>
          </a:p>
          <a:p>
            <a:pPr lvl="1" defTabSz="896386">
              <a:buFont typeface="Arial" panose="020B0604020202020204" pitchFamily="34" charset="0"/>
              <a:buChar char="•"/>
            </a:pPr>
            <a:r>
              <a:rPr lang="en-US" sz="2353" dirty="0">
                <a:solidFill>
                  <a:schemeClr val="tx1"/>
                </a:solidFill>
              </a:rPr>
              <a:t>Intellisense</a:t>
            </a:r>
          </a:p>
          <a:p>
            <a:pPr lvl="1" defTabSz="896386">
              <a:buFont typeface="Arial" panose="020B0604020202020204" pitchFamily="34" charset="0"/>
              <a:buChar char="•"/>
            </a:pPr>
            <a:r>
              <a:rPr lang="en-US" sz="2353" dirty="0">
                <a:solidFill>
                  <a:schemeClr val="tx1"/>
                </a:solidFill>
              </a:rPr>
              <a:t>Use ES6 features in ES3, ES5 (or at least get compatibility checking)</a:t>
            </a:r>
          </a:p>
          <a:p>
            <a:pPr lvl="1" defTabSz="896386">
              <a:buFont typeface="Arial" panose="020B0604020202020204" pitchFamily="34" charset="0"/>
              <a:buChar char="•"/>
            </a:pPr>
            <a:r>
              <a:rPr lang="en-US" sz="2353" dirty="0">
                <a:solidFill>
                  <a:schemeClr val="tx1"/>
                </a:solidFill>
              </a:rPr>
              <a:t>Class structure familiar to .NET programmers</a:t>
            </a:r>
          </a:p>
          <a:p>
            <a:pPr marL="514252" defTabSz="896386">
              <a:buFont typeface="Arial" panose="020B0604020202020204" pitchFamily="34" charset="0"/>
              <a:buChar char="•"/>
            </a:pPr>
            <a:endParaRPr lang="en-US" sz="2353" dirty="0">
              <a:solidFill>
                <a:schemeClr val="tx1"/>
              </a:solidFill>
            </a:endParaRPr>
          </a:p>
          <a:p>
            <a:pPr marL="514252" defTabSz="896386">
              <a:buFont typeface="Arial" panose="020B0604020202020204" pitchFamily="34" charset="0"/>
              <a:buChar char="•"/>
            </a:pPr>
            <a:endParaRPr lang="en-US" sz="2353" dirty="0">
              <a:solidFill>
                <a:schemeClr val="tx1"/>
              </a:solidFill>
            </a:endParaRPr>
          </a:p>
          <a:p>
            <a:pPr marL="971364" lvl="1" defTabSz="896386">
              <a:buFont typeface="Arial" panose="020B0604020202020204" pitchFamily="34" charset="0"/>
              <a:buChar char="•"/>
            </a:pPr>
            <a:endParaRPr lang="en-US" sz="2353" dirty="0">
              <a:solidFill>
                <a:schemeClr val="tx1"/>
              </a:solidFill>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487"/>
            <a:ext cx="2103120" cy="68570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1" y="2359065"/>
            <a:ext cx="2140172" cy="2139869"/>
          </a:xfrm>
          <a:prstGeom prst="ellipse">
            <a:avLst/>
          </a:prstGeom>
          <a:solidFill>
            <a:srgbClr val="FFFFFF"/>
          </a:solidFill>
          <a:ln>
            <a:solidFill>
              <a:srgbClr val="0E93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30"/>
          </a:p>
        </p:txBody>
      </p:sp>
      <p:pic>
        <p:nvPicPr>
          <p:cNvPr id="2" name="Picture 1">
            <a:extLst>
              <a:ext uri="{FF2B5EF4-FFF2-40B4-BE49-F238E27FC236}">
                <a16:creationId xmlns:a16="http://schemas.microsoft.com/office/drawing/2014/main" id="{877323B2-6BBC-4677-9600-529090D786CB}"/>
              </a:ext>
            </a:extLst>
          </p:cNvPr>
          <p:cNvPicPr>
            <a:picLocks noChangeAspect="1"/>
          </p:cNvPicPr>
          <p:nvPr/>
        </p:nvPicPr>
        <p:blipFill>
          <a:blip r:embed="rId3"/>
          <a:stretch>
            <a:fillRect/>
          </a:stretch>
        </p:blipFill>
        <p:spPr>
          <a:xfrm>
            <a:off x="9254442" y="3198721"/>
            <a:ext cx="1462088" cy="460558"/>
          </a:xfrm>
          <a:prstGeom prst="rect">
            <a:avLst/>
          </a:prstGeom>
        </p:spPr>
      </p:pic>
      <p:grpSp>
        <p:nvGrpSpPr>
          <p:cNvPr id="12" name="Group 11">
            <a:extLst>
              <a:ext uri="{FF2B5EF4-FFF2-40B4-BE49-F238E27FC236}">
                <a16:creationId xmlns:a16="http://schemas.microsoft.com/office/drawing/2014/main" id="{88E65669-7285-4172-8076-7354C36D2277}"/>
              </a:ext>
            </a:extLst>
          </p:cNvPr>
          <p:cNvGrpSpPr/>
          <p:nvPr/>
        </p:nvGrpSpPr>
        <p:grpSpPr>
          <a:xfrm>
            <a:off x="10166155" y="6088416"/>
            <a:ext cx="1868658" cy="644563"/>
            <a:chOff x="10333037" y="6302863"/>
            <a:chExt cx="1906128" cy="657488"/>
          </a:xfrm>
        </p:grpSpPr>
        <p:sp>
          <p:nvSpPr>
            <p:cNvPr id="13" name="Rectangle 12">
              <a:extLst>
                <a:ext uri="{FF2B5EF4-FFF2-40B4-BE49-F238E27FC236}">
                  <a16:creationId xmlns:a16="http://schemas.microsoft.com/office/drawing/2014/main" id="{F9039CFF-D93B-4BF8-9A92-B0A56EC734EA}"/>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21" name="Picture 20">
              <a:extLst>
                <a:ext uri="{FF2B5EF4-FFF2-40B4-BE49-F238E27FC236}">
                  <a16:creationId xmlns:a16="http://schemas.microsoft.com/office/drawing/2014/main" id="{D5E0A3B5-8F76-4277-B289-96226041AE9E}"/>
                </a:ext>
              </a:extLst>
            </p:cNvPr>
            <p:cNvPicPr>
              <a:picLocks noChangeAspect="1"/>
            </p:cNvPicPr>
            <p:nvPr/>
          </p:nvPicPr>
          <p:blipFill>
            <a:blip r:embed="rId4"/>
            <a:stretch>
              <a:fillRect/>
            </a:stretch>
          </p:blipFill>
          <p:spPr>
            <a:xfrm>
              <a:off x="10333038" y="6319491"/>
              <a:ext cx="553412" cy="611447"/>
            </a:xfrm>
            <a:prstGeom prst="rect">
              <a:avLst/>
            </a:prstGeom>
          </p:spPr>
        </p:pic>
        <p:cxnSp>
          <p:nvCxnSpPr>
            <p:cNvPr id="22" name="Straight Connector 21">
              <a:extLst>
                <a:ext uri="{FF2B5EF4-FFF2-40B4-BE49-F238E27FC236}">
                  <a16:creationId xmlns:a16="http://schemas.microsoft.com/office/drawing/2014/main" id="{7745506E-2DE1-48E5-9E1D-F70EAB93281B}"/>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D90B95D-AF27-4F8C-A213-9052B4052688}"/>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272960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mistakes can you find?</a:t>
            </a:r>
          </a:p>
        </p:txBody>
      </p:sp>
      <p:sp>
        <p:nvSpPr>
          <p:cNvPr id="3" name="Content Placeholder 2"/>
          <p:cNvSpPr>
            <a:spLocks noGrp="1"/>
          </p:cNvSpPr>
          <p:nvPr>
            <p:ph type="body" sz="quarter" idx="10"/>
          </p:nvPr>
        </p:nvSpPr>
        <p:spPr>
          <a:xfrm>
            <a:off x="269303" y="1187963"/>
            <a:ext cx="12101671" cy="4936736"/>
          </a:xfrm>
        </p:spPr>
        <p:txBody>
          <a:bodyPr/>
          <a:lstStyle/>
          <a:p>
            <a:r>
              <a:rPr lang="en-US" sz="2400" dirty="0">
                <a:latin typeface="Consolas" panose="020B0609020204030204" pitchFamily="49" charset="0"/>
              </a:rPr>
              <a:t>(function () {</a:t>
            </a:r>
            <a:br>
              <a:rPr lang="en-US" sz="2400" dirty="0">
                <a:latin typeface="Consolas" panose="020B0609020204030204" pitchFamily="49" charset="0"/>
              </a:rPr>
            </a:br>
            <a:r>
              <a:rPr lang="en-US" sz="2400" dirty="0">
                <a:latin typeface="Consolas" panose="020B0609020204030204" pitchFamily="49" charset="0"/>
              </a:rPr>
              <a:t>  function </a:t>
            </a:r>
            <a:r>
              <a:rPr lang="en-US" sz="2400" dirty="0" err="1">
                <a:latin typeface="Consolas" panose="020B0609020204030204" pitchFamily="49" charset="0"/>
              </a:rPr>
              <a:t>loadMe</a:t>
            </a:r>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greetings = ["Happy", "Have a good", "It's"];</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weekdays = ["Sunday", "Monday", "Tuesday", "Wednesday",</a:t>
            </a:r>
            <a:br>
              <a:rPr lang="en-US" sz="2400" dirty="0">
                <a:latin typeface="Consolas" panose="020B0609020204030204" pitchFamily="49" charset="0"/>
              </a:rPr>
            </a:br>
            <a:r>
              <a:rPr lang="en-US" sz="2400" dirty="0">
                <a:latin typeface="Consolas" panose="020B0609020204030204" pitchFamily="49" charset="0"/>
              </a:rPr>
              <a:t>                                  "Thursday", "Friday", "Saturday"];</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greeting = greetings[</a:t>
            </a:r>
            <a:r>
              <a:rPr lang="en-US" sz="2400" dirty="0" err="1">
                <a:latin typeface="Consolas" panose="020B0609020204030204" pitchFamily="49" charset="0"/>
              </a:rPr>
              <a:t>Math.floor</a:t>
            </a:r>
            <a:r>
              <a:rPr lang="en-US" sz="2400" dirty="0">
                <a:latin typeface="Consolas" panose="020B0609020204030204" pitchFamily="49" charset="0"/>
              </a:rPr>
              <a:t>(</a:t>
            </a:r>
            <a:r>
              <a:rPr lang="en-US" sz="2400" dirty="0" err="1">
                <a:latin typeface="Consolas" panose="020B0609020204030204" pitchFamily="49" charset="0"/>
              </a:rPr>
              <a:t>Math.random</a:t>
            </a:r>
            <a:r>
              <a:rPr lang="en-US" sz="2400" dirty="0">
                <a:latin typeface="Consolas" panose="020B0609020204030204" pitchFamily="49" charset="0"/>
              </a:rPr>
              <a:t> *</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greetings.length</a:t>
            </a: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todayIs</a:t>
            </a:r>
            <a:r>
              <a:rPr lang="en-US" sz="2400" dirty="0">
                <a:latin typeface="Consolas" panose="020B0609020204030204" pitchFamily="49" charset="0"/>
              </a:rPr>
              <a:t> = weekdays[Date().</a:t>
            </a:r>
            <a:r>
              <a:rPr lang="en-US" sz="2400" dirty="0" err="1">
                <a:latin typeface="Consolas" panose="020B0609020204030204" pitchFamily="49" charset="0"/>
              </a:rPr>
              <a:t>getDay</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document.getElementByID</a:t>
            </a:r>
            <a:r>
              <a:rPr lang="en-US" sz="2400" dirty="0">
                <a:latin typeface="Consolas" panose="020B0609020204030204" pitchFamily="49" charset="0"/>
              </a:rPr>
              <a:t>('elt1').</a:t>
            </a:r>
            <a:r>
              <a:rPr lang="en-US" sz="2400" dirty="0" err="1">
                <a:latin typeface="Consolas" panose="020B0609020204030204" pitchFamily="49" charset="0"/>
              </a:rPr>
              <a:t>innerHTML</a:t>
            </a:r>
            <a:r>
              <a:rPr lang="en-US" sz="2400" dirty="0">
                <a:latin typeface="Consolas" panose="020B0609020204030204" pitchFamily="49" charset="0"/>
              </a:rPr>
              <a:t> =</a:t>
            </a:r>
            <a:br>
              <a:rPr lang="en-US" sz="2400" dirty="0">
                <a:latin typeface="Consolas" panose="020B0609020204030204" pitchFamily="49" charset="0"/>
              </a:rPr>
            </a:br>
            <a:r>
              <a:rPr lang="en-US" sz="2400" dirty="0">
                <a:latin typeface="Consolas" panose="020B0609020204030204" pitchFamily="49" charset="0"/>
              </a:rPr>
              <a:t>       greeting + " " + </a:t>
            </a:r>
            <a:r>
              <a:rPr lang="en-US" sz="2400" dirty="0" err="1">
                <a:latin typeface="Consolas" panose="020B0609020204030204" pitchFamily="49" charset="0"/>
              </a:rPr>
              <a:t>todayIs</a:t>
            </a:r>
            <a:r>
              <a:rPr lang="en-US" sz="2400" dirty="0">
                <a:latin typeface="Consolas" panose="020B0609020204030204" pitchFamily="49" charset="0"/>
              </a:rPr>
              <a:t> + "!";</a:t>
            </a:r>
            <a:br>
              <a:rPr lang="en-US" sz="2400" dirty="0">
                <a:latin typeface="Consolas" panose="020B0609020204030204" pitchFamily="49" charset="0"/>
              </a:rPr>
            </a:br>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window.onload</a:t>
            </a:r>
            <a:r>
              <a:rPr lang="en-US" sz="2400" dirty="0">
                <a:latin typeface="Consolas" panose="020B0609020204030204" pitchFamily="49" charset="0"/>
              </a:rPr>
              <a:t> = </a:t>
            </a:r>
            <a:r>
              <a:rPr lang="en-US" sz="2400" dirty="0" err="1">
                <a:latin typeface="Consolas" panose="020B0609020204030204" pitchFamily="49" charset="0"/>
              </a:rPr>
              <a:t>loadMe</a:t>
            </a: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a:t>
            </a:r>
          </a:p>
        </p:txBody>
      </p:sp>
      <p:grpSp>
        <p:nvGrpSpPr>
          <p:cNvPr id="14" name="Group 13">
            <a:extLst>
              <a:ext uri="{FF2B5EF4-FFF2-40B4-BE49-F238E27FC236}">
                <a16:creationId xmlns:a16="http://schemas.microsoft.com/office/drawing/2014/main" id="{880F3D88-0FF0-4C1D-A2E5-80990B54A6D6}"/>
              </a:ext>
            </a:extLst>
          </p:cNvPr>
          <p:cNvGrpSpPr/>
          <p:nvPr/>
        </p:nvGrpSpPr>
        <p:grpSpPr>
          <a:xfrm>
            <a:off x="10166155" y="6088416"/>
            <a:ext cx="1868658" cy="644563"/>
            <a:chOff x="10333037" y="6302863"/>
            <a:chExt cx="1906128" cy="657488"/>
          </a:xfrm>
        </p:grpSpPr>
        <p:sp>
          <p:nvSpPr>
            <p:cNvPr id="15" name="Rectangle 14">
              <a:extLst>
                <a:ext uri="{FF2B5EF4-FFF2-40B4-BE49-F238E27FC236}">
                  <a16:creationId xmlns:a16="http://schemas.microsoft.com/office/drawing/2014/main" id="{539C3C05-C84A-41AC-99AB-AB9AE43C595C}"/>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6" name="Picture 15">
              <a:extLst>
                <a:ext uri="{FF2B5EF4-FFF2-40B4-BE49-F238E27FC236}">
                  <a16:creationId xmlns:a16="http://schemas.microsoft.com/office/drawing/2014/main" id="{A4C68594-CC3F-4292-B5BF-D30F7967927B}"/>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17" name="Straight Connector 16">
              <a:extLst>
                <a:ext uri="{FF2B5EF4-FFF2-40B4-BE49-F238E27FC236}">
                  <a16:creationId xmlns:a16="http://schemas.microsoft.com/office/drawing/2014/main" id="{07252E03-1113-44A8-BBF3-58FBB75F2C00}"/>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E08303E-7002-4630-9AEC-58D50C699787}"/>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298862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mistakes can you find?</a:t>
            </a:r>
          </a:p>
        </p:txBody>
      </p:sp>
      <p:sp>
        <p:nvSpPr>
          <p:cNvPr id="3" name="Content Placeholder 2"/>
          <p:cNvSpPr>
            <a:spLocks noGrp="1"/>
          </p:cNvSpPr>
          <p:nvPr>
            <p:ph type="body" sz="quarter" idx="10"/>
          </p:nvPr>
        </p:nvSpPr>
        <p:spPr>
          <a:xfrm>
            <a:off x="269303" y="1187963"/>
            <a:ext cx="12026969" cy="4936736"/>
          </a:xfrm>
        </p:spPr>
        <p:txBody>
          <a:bodyPr/>
          <a:lstStyle/>
          <a:p>
            <a:r>
              <a:rPr lang="en-US" sz="2400" dirty="0">
                <a:latin typeface="Consolas" panose="020B0609020204030204" pitchFamily="49" charset="0"/>
              </a:rPr>
              <a:t>(function () {</a:t>
            </a:r>
            <a:br>
              <a:rPr lang="en-US" sz="2400" dirty="0">
                <a:latin typeface="Consolas" panose="020B0609020204030204" pitchFamily="49" charset="0"/>
              </a:rPr>
            </a:br>
            <a:r>
              <a:rPr lang="en-US" sz="2400" dirty="0">
                <a:latin typeface="Consolas" panose="020B0609020204030204" pitchFamily="49" charset="0"/>
              </a:rPr>
              <a:t>  function </a:t>
            </a:r>
            <a:r>
              <a:rPr lang="en-US" sz="2400" dirty="0" err="1">
                <a:latin typeface="Consolas" panose="020B0609020204030204" pitchFamily="49" charset="0"/>
              </a:rPr>
              <a:t>loadMe</a:t>
            </a:r>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greetings = ["Happy", "Have a good", "It's"];</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weekdays = ["Sunday", "Monday", "Tuesday", "Wednesday",</a:t>
            </a:r>
            <a:br>
              <a:rPr lang="en-US" sz="2400" dirty="0">
                <a:latin typeface="Consolas" panose="020B0609020204030204" pitchFamily="49" charset="0"/>
              </a:rPr>
            </a:br>
            <a:r>
              <a:rPr lang="en-US" sz="2400" dirty="0">
                <a:latin typeface="Consolas" panose="020B0609020204030204" pitchFamily="49" charset="0"/>
              </a:rPr>
              <a:t>                                  "Thursday", "Friday", "Saturday"];</a:t>
            </a:r>
          </a:p>
          <a:p>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greeting = greetings[</a:t>
            </a:r>
            <a:r>
              <a:rPr lang="en-US" sz="2400" dirty="0" err="1">
                <a:latin typeface="Consolas" panose="020B0609020204030204" pitchFamily="49" charset="0"/>
              </a:rPr>
              <a:t>Math.floor</a:t>
            </a:r>
            <a:r>
              <a:rPr lang="en-US" sz="2400" dirty="0">
                <a:latin typeface="Consolas" panose="020B0609020204030204" pitchFamily="49" charset="0"/>
              </a:rPr>
              <a:t>(</a:t>
            </a:r>
            <a:r>
              <a:rPr lang="en-US" sz="2400" dirty="0" err="1">
                <a:latin typeface="Consolas" panose="020B0609020204030204" pitchFamily="49" charset="0"/>
              </a:rPr>
              <a:t>Math.random</a:t>
            </a:r>
            <a:r>
              <a:rPr lang="en-US" sz="2400" dirty="0">
                <a:solidFill>
                  <a:srgbClr val="00B050"/>
                </a:solidFill>
                <a:latin typeface="Consolas" panose="020B0609020204030204" pitchFamily="49" charset="0"/>
              </a:rPr>
              <a:t>()</a:t>
            </a:r>
            <a:r>
              <a:rPr lang="en-US" sz="2400" dirty="0">
                <a:latin typeface="Consolas" panose="020B0609020204030204" pitchFamily="49" charset="0"/>
              </a:rPr>
              <a:t> * </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greetings.length</a:t>
            </a: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    </a:t>
            </a:r>
            <a:r>
              <a:rPr lang="en-US" sz="2400" dirty="0" err="1">
                <a:latin typeface="Consolas" panose="020B0609020204030204" pitchFamily="49" charset="0"/>
              </a:rPr>
              <a:t>var</a:t>
            </a:r>
            <a:r>
              <a:rPr lang="en-US" sz="2400" dirty="0">
                <a:latin typeface="Consolas" panose="020B0609020204030204" pitchFamily="49" charset="0"/>
              </a:rPr>
              <a:t> </a:t>
            </a:r>
            <a:r>
              <a:rPr lang="en-US" sz="2400" dirty="0" err="1">
                <a:latin typeface="Consolas" panose="020B0609020204030204" pitchFamily="49" charset="0"/>
              </a:rPr>
              <a:t>todayIs</a:t>
            </a:r>
            <a:r>
              <a:rPr lang="en-US" sz="2400" dirty="0">
                <a:latin typeface="Consolas" panose="020B0609020204030204" pitchFamily="49" charset="0"/>
              </a:rPr>
              <a:t> = weekdays[</a:t>
            </a:r>
            <a:r>
              <a:rPr lang="en-US" sz="2400" dirty="0">
                <a:solidFill>
                  <a:srgbClr val="00B050"/>
                </a:solidFill>
                <a:latin typeface="Consolas" panose="020B0609020204030204" pitchFamily="49" charset="0"/>
              </a:rPr>
              <a:t>new</a:t>
            </a:r>
            <a:r>
              <a:rPr lang="en-US" sz="2400" dirty="0">
                <a:latin typeface="Consolas" panose="020B0609020204030204" pitchFamily="49" charset="0"/>
              </a:rPr>
              <a:t> Date().</a:t>
            </a:r>
            <a:r>
              <a:rPr lang="en-US" sz="2400" dirty="0" err="1">
                <a:latin typeface="Consolas" panose="020B0609020204030204" pitchFamily="49" charset="0"/>
              </a:rPr>
              <a:t>getDay</a:t>
            </a:r>
            <a:r>
              <a:rPr lang="en-US" sz="2400" dirty="0">
                <a:latin typeface="Consolas" panose="020B0609020204030204" pitchFamily="49" charset="0"/>
              </a:rPr>
              <a:t>()];</a:t>
            </a:r>
          </a:p>
          <a:p>
            <a:r>
              <a:rPr lang="en-US" sz="2400" dirty="0">
                <a:latin typeface="Consolas" panose="020B0609020204030204" pitchFamily="49" charset="0"/>
              </a:rPr>
              <a:t>    </a:t>
            </a:r>
            <a:r>
              <a:rPr lang="en-US" sz="2400" dirty="0" err="1">
                <a:latin typeface="Consolas" panose="020B0609020204030204" pitchFamily="49" charset="0"/>
              </a:rPr>
              <a:t>document.getElementByI</a:t>
            </a:r>
            <a:r>
              <a:rPr lang="en-US" sz="2400" strike="sngStrike" dirty="0" err="1">
                <a:solidFill>
                  <a:srgbClr val="FF0000"/>
                </a:solidFill>
                <a:latin typeface="Consolas" panose="020B0609020204030204" pitchFamily="49" charset="0"/>
              </a:rPr>
              <a:t>D</a:t>
            </a:r>
            <a:r>
              <a:rPr lang="en-US" sz="2400" dirty="0" err="1">
                <a:solidFill>
                  <a:srgbClr val="00B050"/>
                </a:solidFill>
                <a:latin typeface="Consolas" panose="020B0609020204030204" pitchFamily="49" charset="0"/>
              </a:rPr>
              <a:t>d</a:t>
            </a:r>
            <a:r>
              <a:rPr lang="en-US" sz="2400" dirty="0">
                <a:latin typeface="Consolas" panose="020B0609020204030204" pitchFamily="49" charset="0"/>
              </a:rPr>
              <a:t>('elt1').</a:t>
            </a:r>
            <a:r>
              <a:rPr lang="en-US" sz="2400" dirty="0" err="1">
                <a:latin typeface="Consolas" panose="020B0609020204030204" pitchFamily="49" charset="0"/>
              </a:rPr>
              <a:t>innerHTML</a:t>
            </a:r>
            <a:r>
              <a:rPr lang="en-US" sz="2400" dirty="0">
                <a:latin typeface="Consolas" panose="020B0609020204030204" pitchFamily="49" charset="0"/>
              </a:rPr>
              <a:t> =</a:t>
            </a:r>
            <a:br>
              <a:rPr lang="en-US" sz="2400" dirty="0">
                <a:latin typeface="Consolas" panose="020B0609020204030204" pitchFamily="49" charset="0"/>
              </a:rPr>
            </a:br>
            <a:r>
              <a:rPr lang="en-US" sz="2400" dirty="0">
                <a:latin typeface="Consolas" panose="020B0609020204030204" pitchFamily="49" charset="0"/>
              </a:rPr>
              <a:t>       greeting + " " + </a:t>
            </a:r>
            <a:r>
              <a:rPr lang="en-US" sz="2400" dirty="0" err="1">
                <a:latin typeface="Consolas" panose="020B0609020204030204" pitchFamily="49" charset="0"/>
              </a:rPr>
              <a:t>todayIs</a:t>
            </a:r>
            <a:r>
              <a:rPr lang="en-US" sz="2400" dirty="0">
                <a:latin typeface="Consolas" panose="020B0609020204030204" pitchFamily="49" charset="0"/>
              </a:rPr>
              <a:t> + "!";</a:t>
            </a:r>
            <a:br>
              <a:rPr lang="en-US" sz="2400" dirty="0">
                <a:latin typeface="Consolas" panose="020B0609020204030204" pitchFamily="49" charset="0"/>
              </a:rPr>
            </a:br>
            <a:r>
              <a:rPr lang="en-US" sz="2400" dirty="0">
                <a:latin typeface="Consolas" panose="020B0609020204030204" pitchFamily="49" charset="0"/>
              </a:rPr>
              <a:t>  }</a:t>
            </a:r>
          </a:p>
          <a:p>
            <a:r>
              <a:rPr lang="en-US" sz="2400" dirty="0">
                <a:latin typeface="Consolas" panose="020B0609020204030204" pitchFamily="49" charset="0"/>
              </a:rPr>
              <a:t>  </a:t>
            </a:r>
            <a:r>
              <a:rPr lang="en-US" sz="2400" dirty="0" err="1">
                <a:latin typeface="Consolas" panose="020B0609020204030204" pitchFamily="49" charset="0"/>
              </a:rPr>
              <a:t>window.onload</a:t>
            </a:r>
            <a:r>
              <a:rPr lang="en-US" sz="2400" dirty="0">
                <a:latin typeface="Consolas" panose="020B0609020204030204" pitchFamily="49" charset="0"/>
              </a:rPr>
              <a:t> = </a:t>
            </a:r>
            <a:r>
              <a:rPr lang="en-US" sz="2400" dirty="0" err="1">
                <a:latin typeface="Consolas" panose="020B0609020204030204" pitchFamily="49" charset="0"/>
              </a:rPr>
              <a:t>loadMe</a:t>
            </a:r>
            <a:r>
              <a:rPr lang="en-US" sz="2400" strike="sngStrike" dirty="0">
                <a:solidFill>
                  <a:srgbClr val="FF0000"/>
                </a:solidFill>
                <a:latin typeface="Consolas" panose="020B0609020204030204" pitchFamily="49" charset="0"/>
              </a:rPr>
              <a:t>()</a:t>
            </a:r>
            <a:r>
              <a:rPr lang="en-US" sz="2400" dirty="0">
                <a:latin typeface="Consolas" panose="020B0609020204030204" pitchFamily="49" charset="0"/>
              </a:rPr>
              <a:t>;</a:t>
            </a:r>
            <a:br>
              <a:rPr lang="en-US" sz="2400" dirty="0">
                <a:latin typeface="Consolas" panose="020B0609020204030204" pitchFamily="49" charset="0"/>
              </a:rPr>
            </a:br>
            <a:r>
              <a:rPr lang="en-US" sz="2400" dirty="0">
                <a:latin typeface="Consolas" panose="020B0609020204030204" pitchFamily="49" charset="0"/>
              </a:rPr>
              <a:t>})()</a:t>
            </a:r>
          </a:p>
        </p:txBody>
      </p:sp>
      <p:cxnSp>
        <p:nvCxnSpPr>
          <p:cNvPr id="5" name="Straight Arrow Connector 4"/>
          <p:cNvCxnSpPr/>
          <p:nvPr/>
        </p:nvCxnSpPr>
        <p:spPr>
          <a:xfrm flipH="1" flipV="1">
            <a:off x="9308189" y="3429000"/>
            <a:ext cx="670811" cy="48553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010648" y="3123150"/>
            <a:ext cx="1019216" cy="61170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5417525" y="4491542"/>
            <a:ext cx="961714" cy="6544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4835478" y="5520658"/>
            <a:ext cx="961714" cy="6544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917151AA-FC10-4FAC-9FC3-DFA12CE1973B}"/>
              </a:ext>
            </a:extLst>
          </p:cNvPr>
          <p:cNvGrpSpPr/>
          <p:nvPr/>
        </p:nvGrpSpPr>
        <p:grpSpPr>
          <a:xfrm>
            <a:off x="10166155" y="6088416"/>
            <a:ext cx="1868658" cy="644563"/>
            <a:chOff x="10333037" y="6302863"/>
            <a:chExt cx="1906128" cy="657488"/>
          </a:xfrm>
        </p:grpSpPr>
        <p:sp>
          <p:nvSpPr>
            <p:cNvPr id="21" name="Rectangle 20">
              <a:extLst>
                <a:ext uri="{FF2B5EF4-FFF2-40B4-BE49-F238E27FC236}">
                  <a16:creationId xmlns:a16="http://schemas.microsoft.com/office/drawing/2014/main" id="{E26D7DB2-A205-4BD0-ADCD-BB00E6280B05}"/>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22" name="Picture 21">
              <a:extLst>
                <a:ext uri="{FF2B5EF4-FFF2-40B4-BE49-F238E27FC236}">
                  <a16:creationId xmlns:a16="http://schemas.microsoft.com/office/drawing/2014/main" id="{6D8FA165-798D-4BA3-906F-856900F16F3E}"/>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23" name="Straight Connector 22">
              <a:extLst>
                <a:ext uri="{FF2B5EF4-FFF2-40B4-BE49-F238E27FC236}">
                  <a16:creationId xmlns:a16="http://schemas.microsoft.com/office/drawing/2014/main" id="{89C21416-F24D-44C6-8EBD-7D0703DC07F5}"/>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91354AE-E623-481A-9224-AB2945C5C8D8}"/>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382798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Type Annotations</a:t>
            </a:r>
          </a:p>
        </p:txBody>
      </p:sp>
      <p:sp>
        <p:nvSpPr>
          <p:cNvPr id="3" name="Content Placeholder 2"/>
          <p:cNvSpPr>
            <a:spLocks noGrp="1"/>
          </p:cNvSpPr>
          <p:nvPr>
            <p:ph type="body" sz="quarter" idx="10"/>
          </p:nvPr>
        </p:nvSpPr>
        <p:spPr>
          <a:xfrm>
            <a:off x="2734408" y="1423716"/>
            <a:ext cx="8590738" cy="4725011"/>
          </a:xfrm>
        </p:spPr>
        <p:txBody>
          <a:bodyPr/>
          <a:lstStyle/>
          <a:p>
            <a:pPr>
              <a:spcBef>
                <a:spcPts val="600"/>
              </a:spcBef>
            </a:pP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myString</a:t>
            </a:r>
            <a:r>
              <a:rPr lang="en-US" sz="1961" dirty="0">
                <a:latin typeface="Consolas" panose="020B0609020204030204" pitchFamily="49" charset="0"/>
              </a:rPr>
              <a:t>: string = '&lt;u&gt;Results&lt;/u&gt;&lt;</a:t>
            </a:r>
            <a:r>
              <a:rPr lang="en-US" sz="1961" dirty="0" err="1">
                <a:latin typeface="Consolas" panose="020B0609020204030204" pitchFamily="49" charset="0"/>
              </a:rPr>
              <a:t>br</a:t>
            </a:r>
            <a:r>
              <a:rPr lang="en-US" sz="1961" dirty="0">
                <a:latin typeface="Consolas" panose="020B0609020204030204" pitchFamily="49" charset="0"/>
              </a:rPr>
              <a:t> /&gt;';</a:t>
            </a:r>
          </a:p>
          <a:p>
            <a:pPr>
              <a:spcBef>
                <a:spcPts val="600"/>
              </a:spcBef>
            </a:pP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myNum</a:t>
            </a:r>
            <a:r>
              <a:rPr lang="en-US" sz="1961" dirty="0">
                <a:latin typeface="Consolas" panose="020B0609020204030204" pitchFamily="49" charset="0"/>
              </a:rPr>
              <a:t> : number = 123;</a:t>
            </a:r>
          </a:p>
          <a:p>
            <a:pPr>
              <a:spcBef>
                <a:spcPts val="600"/>
              </a:spcBef>
            </a:pP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myAny</a:t>
            </a:r>
            <a:r>
              <a:rPr lang="en-US" sz="1961" dirty="0">
                <a:latin typeface="Consolas" panose="020B0609020204030204" pitchFamily="49" charset="0"/>
              </a:rPr>
              <a:t> : any = "Hello";</a:t>
            </a:r>
          </a:p>
          <a:p>
            <a:pPr>
              <a:spcBef>
                <a:spcPts val="600"/>
              </a:spcBef>
            </a:pPr>
            <a:r>
              <a:rPr lang="en-US" sz="1961" dirty="0" err="1">
                <a:latin typeface="Consolas" panose="020B0609020204030204" pitchFamily="49" charset="0"/>
              </a:rPr>
              <a:t>myString</a:t>
            </a:r>
            <a:r>
              <a:rPr lang="en-US" sz="1961" dirty="0">
                <a:latin typeface="Consolas" panose="020B0609020204030204" pitchFamily="49" charset="0"/>
              </a:rPr>
              <a:t> = &lt;number&gt;</a:t>
            </a:r>
            <a:r>
              <a:rPr lang="en-US" sz="1961" dirty="0" err="1">
                <a:latin typeface="Consolas" panose="020B0609020204030204" pitchFamily="49" charset="0"/>
              </a:rPr>
              <a:t>myAny</a:t>
            </a:r>
            <a:r>
              <a:rPr lang="en-US" sz="1961" dirty="0">
                <a:latin typeface="Consolas" panose="020B0609020204030204" pitchFamily="49" charset="0"/>
              </a:rPr>
              <a:t>;</a:t>
            </a:r>
          </a:p>
          <a:p>
            <a:pPr>
              <a:spcBef>
                <a:spcPts val="600"/>
              </a:spcBef>
            </a:pP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myDate</a:t>
            </a:r>
            <a:r>
              <a:rPr lang="en-US" sz="1961" dirty="0">
                <a:latin typeface="Consolas" panose="020B0609020204030204" pitchFamily="49" charset="0"/>
              </a:rPr>
              <a:t>: Date = new Date;</a:t>
            </a:r>
          </a:p>
          <a:p>
            <a:pPr>
              <a:spcBef>
                <a:spcPts val="600"/>
              </a:spcBef>
            </a:pP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myElement</a:t>
            </a:r>
            <a:r>
              <a:rPr lang="en-US" sz="1961" dirty="0">
                <a:latin typeface="Consolas" panose="020B0609020204030204" pitchFamily="49" charset="0"/>
              </a:rPr>
              <a:t>: </a:t>
            </a:r>
            <a:r>
              <a:rPr lang="en-US" sz="1961" dirty="0" err="1">
                <a:latin typeface="Consolas" panose="020B0609020204030204" pitchFamily="49" charset="0"/>
              </a:rPr>
              <a:t>HTMLElement</a:t>
            </a:r>
            <a:r>
              <a:rPr lang="en-US" sz="1961" dirty="0">
                <a:latin typeface="Consolas" panose="020B0609020204030204" pitchFamily="49" charset="0"/>
              </a:rPr>
              <a:t> =</a:t>
            </a:r>
            <a:br>
              <a:rPr lang="en-US" sz="1961" dirty="0">
                <a:latin typeface="Consolas" panose="020B0609020204030204" pitchFamily="49" charset="0"/>
              </a:rPr>
            </a:br>
            <a:r>
              <a:rPr lang="en-US" sz="1961" dirty="0">
                <a:latin typeface="Consolas" panose="020B0609020204030204" pitchFamily="49" charset="0"/>
              </a:rPr>
              <a:t>     </a:t>
            </a:r>
            <a:r>
              <a:rPr lang="en-US" sz="1961" dirty="0" err="1">
                <a:latin typeface="Consolas" panose="020B0609020204030204" pitchFamily="49" charset="0"/>
              </a:rPr>
              <a:t>document.getElementsByTagName</a:t>
            </a:r>
            <a:r>
              <a:rPr lang="en-US" sz="1961" dirty="0">
                <a:latin typeface="Consolas" panose="020B0609020204030204" pitchFamily="49" charset="0"/>
              </a:rPr>
              <a:t>('body')[0];</a:t>
            </a:r>
          </a:p>
          <a:p>
            <a:pPr>
              <a:spcBef>
                <a:spcPts val="600"/>
              </a:spcBef>
            </a:pP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myFunc</a:t>
            </a:r>
            <a:r>
              <a:rPr lang="en-US" sz="1961" dirty="0">
                <a:latin typeface="Consolas" panose="020B0609020204030204" pitchFamily="49" charset="0"/>
              </a:rPr>
              <a:t> : (</a:t>
            </a:r>
            <a:r>
              <a:rPr lang="en-US" sz="1961" dirty="0" err="1">
                <a:latin typeface="Consolas" panose="020B0609020204030204" pitchFamily="49" charset="0"/>
              </a:rPr>
              <a:t>x:number</a:t>
            </a:r>
            <a:r>
              <a:rPr lang="en-US" sz="1961" dirty="0">
                <a:latin typeface="Consolas" panose="020B0609020204030204" pitchFamily="49" charset="0"/>
              </a:rPr>
              <a:t>) =&gt; number =</a:t>
            </a:r>
          </a:p>
          <a:p>
            <a:pPr>
              <a:spcBef>
                <a:spcPts val="600"/>
              </a:spcBef>
            </a:pPr>
            <a:r>
              <a:rPr lang="en-US" sz="1961" dirty="0">
                <a:latin typeface="Consolas" panose="020B0609020204030204" pitchFamily="49" charset="0"/>
              </a:rPr>
              <a:t>        function(</a:t>
            </a:r>
            <a:r>
              <a:rPr lang="en-US" sz="1961" dirty="0" err="1">
                <a:latin typeface="Consolas" panose="020B0609020204030204" pitchFamily="49" charset="0"/>
              </a:rPr>
              <a:t>x:number</a:t>
            </a:r>
            <a:r>
              <a:rPr lang="en-US" sz="1961" dirty="0">
                <a:latin typeface="Consolas" panose="020B0609020204030204" pitchFamily="49" charset="0"/>
              </a:rPr>
              <a:t>) : number { return x+1; }</a:t>
            </a:r>
          </a:p>
          <a:p>
            <a:pPr>
              <a:spcBef>
                <a:spcPts val="600"/>
              </a:spcBef>
            </a:pP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myPeople</a:t>
            </a:r>
            <a:r>
              <a:rPr lang="en-US" sz="1961" dirty="0">
                <a:latin typeface="Consolas" panose="020B0609020204030204" pitchFamily="49" charset="0"/>
              </a:rPr>
              <a:t>: {</a:t>
            </a:r>
            <a:r>
              <a:rPr lang="en-US" sz="1961" dirty="0" err="1">
                <a:latin typeface="Consolas" panose="020B0609020204030204" pitchFamily="49" charset="0"/>
              </a:rPr>
              <a:t>firstName</a:t>
            </a:r>
            <a:r>
              <a:rPr lang="en-US" sz="1961" dirty="0">
                <a:latin typeface="Consolas" panose="020B0609020204030204" pitchFamily="49" charset="0"/>
              </a:rPr>
              <a:t>: string, </a:t>
            </a:r>
            <a:r>
              <a:rPr lang="en-US" sz="1961" dirty="0" err="1">
                <a:latin typeface="Consolas" panose="020B0609020204030204" pitchFamily="49" charset="0"/>
              </a:rPr>
              <a:t>lastName</a:t>
            </a:r>
            <a:r>
              <a:rPr lang="en-US" sz="1961" dirty="0">
                <a:latin typeface="Consolas" panose="020B0609020204030204" pitchFamily="49" charset="0"/>
              </a:rPr>
              <a:t>: string}[] =</a:t>
            </a:r>
          </a:p>
          <a:p>
            <a:pPr>
              <a:spcBef>
                <a:spcPts val="600"/>
              </a:spcBef>
            </a:pPr>
            <a:r>
              <a:rPr lang="en-US" sz="1961" dirty="0">
                <a:latin typeface="Consolas" panose="020B0609020204030204" pitchFamily="49" charset="0"/>
              </a:rPr>
              <a:t>            [</a:t>
            </a:r>
          </a:p>
          <a:p>
            <a:pPr>
              <a:spcBef>
                <a:spcPts val="600"/>
              </a:spcBef>
            </a:pPr>
            <a:r>
              <a:rPr lang="en-US" sz="1961" dirty="0">
                <a:latin typeface="Consolas" panose="020B0609020204030204" pitchFamily="49" charset="0"/>
              </a:rPr>
              <a:t>                { </a:t>
            </a:r>
            <a:r>
              <a:rPr lang="en-US" sz="1961" dirty="0" err="1">
                <a:latin typeface="Consolas" panose="020B0609020204030204" pitchFamily="49" charset="0"/>
              </a:rPr>
              <a:t>firstName</a:t>
            </a:r>
            <a:r>
              <a:rPr lang="en-US" sz="1961" dirty="0">
                <a:latin typeface="Consolas" panose="020B0609020204030204" pitchFamily="49" charset="0"/>
              </a:rPr>
              <a:t>: “Alice", </a:t>
            </a:r>
            <a:r>
              <a:rPr lang="en-US" sz="1961" dirty="0" err="1">
                <a:latin typeface="Consolas" panose="020B0609020204030204" pitchFamily="49" charset="0"/>
              </a:rPr>
              <a:t>lastName</a:t>
            </a:r>
            <a:r>
              <a:rPr lang="en-US" sz="1961" dirty="0">
                <a:latin typeface="Consolas" panose="020B0609020204030204" pitchFamily="49" charset="0"/>
              </a:rPr>
              <a:t>: “Grapes" },</a:t>
            </a:r>
          </a:p>
          <a:p>
            <a:pPr>
              <a:spcBef>
                <a:spcPts val="600"/>
              </a:spcBef>
            </a:pPr>
            <a:r>
              <a:rPr lang="en-US" sz="1961" dirty="0">
                <a:latin typeface="Consolas" panose="020B0609020204030204" pitchFamily="49" charset="0"/>
              </a:rPr>
              <a:t>                { </a:t>
            </a:r>
            <a:r>
              <a:rPr lang="en-US" sz="1961" dirty="0" err="1">
                <a:latin typeface="Consolas" panose="020B0609020204030204" pitchFamily="49" charset="0"/>
              </a:rPr>
              <a:t>firstName</a:t>
            </a:r>
            <a:r>
              <a:rPr lang="en-US" sz="1961" dirty="0">
                <a:latin typeface="Consolas" panose="020B0609020204030204" pitchFamily="49" charset="0"/>
              </a:rPr>
              <a:t>: “Bob", </a:t>
            </a:r>
            <a:r>
              <a:rPr lang="en-US" sz="1961" dirty="0" err="1">
                <a:latin typeface="Consolas" panose="020B0609020204030204" pitchFamily="49" charset="0"/>
              </a:rPr>
              <a:t>lastName</a:t>
            </a:r>
            <a:r>
              <a:rPr lang="en-US" sz="1961" dirty="0">
                <a:latin typeface="Consolas" panose="020B0609020204030204" pitchFamily="49" charset="0"/>
              </a:rPr>
              <a:t>: “German" }</a:t>
            </a:r>
          </a:p>
          <a:p>
            <a:pPr>
              <a:spcBef>
                <a:spcPts val="600"/>
              </a:spcBef>
            </a:pPr>
            <a:r>
              <a:rPr lang="en-US" sz="1961" dirty="0">
                <a:latin typeface="Consolas" panose="020B0609020204030204" pitchFamily="49" charset="0"/>
              </a:rPr>
              <a:t>            ]</a:t>
            </a:r>
          </a:p>
        </p:txBody>
      </p:sp>
      <p:sp>
        <p:nvSpPr>
          <p:cNvPr id="6" name="Rectangular Callout 5"/>
          <p:cNvSpPr/>
          <p:nvPr/>
        </p:nvSpPr>
        <p:spPr>
          <a:xfrm>
            <a:off x="633526" y="1505218"/>
            <a:ext cx="1348317" cy="526399"/>
          </a:xfrm>
          <a:prstGeom prst="wedgeRectCallout">
            <a:avLst>
              <a:gd name="adj1" fmla="val 111359"/>
              <a:gd name="adj2" fmla="val -199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Rectangular Callout 6"/>
          <p:cNvSpPr/>
          <p:nvPr/>
        </p:nvSpPr>
        <p:spPr>
          <a:xfrm>
            <a:off x="633525" y="1505218"/>
            <a:ext cx="1348317" cy="526399"/>
          </a:xfrm>
          <a:prstGeom prst="wedgeRectCallout">
            <a:avLst>
              <a:gd name="adj1" fmla="val 110674"/>
              <a:gd name="adj2" fmla="val 41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Intrinsics</a:t>
            </a:r>
            <a:endParaRPr lang="en-US" sz="1800" dirty="0"/>
          </a:p>
        </p:txBody>
      </p:sp>
      <p:sp>
        <p:nvSpPr>
          <p:cNvPr id="9" name="Rectangular Callout 8"/>
          <p:cNvSpPr/>
          <p:nvPr/>
        </p:nvSpPr>
        <p:spPr>
          <a:xfrm>
            <a:off x="633526" y="2156967"/>
            <a:ext cx="1348317" cy="526399"/>
          </a:xfrm>
          <a:prstGeom prst="wedgeRectCallout">
            <a:avLst>
              <a:gd name="adj1" fmla="val 111359"/>
              <a:gd name="adj2" fmla="val -199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ular Callout 9"/>
          <p:cNvSpPr/>
          <p:nvPr/>
        </p:nvSpPr>
        <p:spPr>
          <a:xfrm>
            <a:off x="633525" y="2156967"/>
            <a:ext cx="1348317" cy="526399"/>
          </a:xfrm>
          <a:prstGeom prst="wedgeRectCallout">
            <a:avLst>
              <a:gd name="adj1" fmla="val 110674"/>
              <a:gd name="adj2" fmla="val 41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Any and Casting</a:t>
            </a:r>
          </a:p>
        </p:txBody>
      </p:sp>
      <p:sp>
        <p:nvSpPr>
          <p:cNvPr id="12" name="Rectangular Callout 11"/>
          <p:cNvSpPr/>
          <p:nvPr/>
        </p:nvSpPr>
        <p:spPr>
          <a:xfrm>
            <a:off x="633526" y="2808715"/>
            <a:ext cx="1348317" cy="526399"/>
          </a:xfrm>
          <a:prstGeom prst="wedgeRectCallout">
            <a:avLst>
              <a:gd name="adj1" fmla="val 111359"/>
              <a:gd name="adj2" fmla="val -199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Rectangular Callout 12"/>
          <p:cNvSpPr/>
          <p:nvPr/>
        </p:nvSpPr>
        <p:spPr>
          <a:xfrm>
            <a:off x="633525" y="2808715"/>
            <a:ext cx="1348317" cy="526399"/>
          </a:xfrm>
          <a:prstGeom prst="wedgeRectCallout">
            <a:avLst>
              <a:gd name="adj1" fmla="val 110674"/>
              <a:gd name="adj2" fmla="val 414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Built-in objects</a:t>
            </a:r>
          </a:p>
        </p:txBody>
      </p:sp>
      <p:sp>
        <p:nvSpPr>
          <p:cNvPr id="14" name="Rectangular Callout 13"/>
          <p:cNvSpPr/>
          <p:nvPr/>
        </p:nvSpPr>
        <p:spPr>
          <a:xfrm>
            <a:off x="633525" y="3460464"/>
            <a:ext cx="1348317" cy="526399"/>
          </a:xfrm>
          <a:prstGeom prst="wedgeRectCallout">
            <a:avLst>
              <a:gd name="adj1" fmla="val 111359"/>
              <a:gd name="adj2" fmla="val 545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Functions</a:t>
            </a:r>
          </a:p>
        </p:txBody>
      </p:sp>
      <p:sp>
        <p:nvSpPr>
          <p:cNvPr id="15" name="Rectangular Callout 14"/>
          <p:cNvSpPr/>
          <p:nvPr/>
        </p:nvSpPr>
        <p:spPr>
          <a:xfrm>
            <a:off x="633523" y="4112212"/>
            <a:ext cx="1348317" cy="782268"/>
          </a:xfrm>
          <a:prstGeom prst="wedgeRectCallout">
            <a:avLst>
              <a:gd name="adj1" fmla="val 110644"/>
              <a:gd name="adj2" fmla="val 26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Complex Types</a:t>
            </a:r>
          </a:p>
        </p:txBody>
      </p:sp>
      <p:grpSp>
        <p:nvGrpSpPr>
          <p:cNvPr id="26" name="Group 25">
            <a:extLst>
              <a:ext uri="{FF2B5EF4-FFF2-40B4-BE49-F238E27FC236}">
                <a16:creationId xmlns:a16="http://schemas.microsoft.com/office/drawing/2014/main" id="{DA975926-8804-4D5A-8599-506080FE122A}"/>
              </a:ext>
            </a:extLst>
          </p:cNvPr>
          <p:cNvGrpSpPr/>
          <p:nvPr/>
        </p:nvGrpSpPr>
        <p:grpSpPr>
          <a:xfrm>
            <a:off x="10166155" y="6088416"/>
            <a:ext cx="1868658" cy="644563"/>
            <a:chOff x="10333037" y="6302863"/>
            <a:chExt cx="1906128" cy="657488"/>
          </a:xfrm>
        </p:grpSpPr>
        <p:sp>
          <p:nvSpPr>
            <p:cNvPr id="27" name="Rectangle 26">
              <a:extLst>
                <a:ext uri="{FF2B5EF4-FFF2-40B4-BE49-F238E27FC236}">
                  <a16:creationId xmlns:a16="http://schemas.microsoft.com/office/drawing/2014/main" id="{9D5FD416-723A-4EEE-9F35-4AE5D995BAAB}"/>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28" name="Picture 27">
              <a:extLst>
                <a:ext uri="{FF2B5EF4-FFF2-40B4-BE49-F238E27FC236}">
                  <a16:creationId xmlns:a16="http://schemas.microsoft.com/office/drawing/2014/main" id="{87636316-7B42-4E16-880E-6B96B6C217EA}"/>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29" name="Straight Connector 28">
              <a:extLst>
                <a:ext uri="{FF2B5EF4-FFF2-40B4-BE49-F238E27FC236}">
                  <a16:creationId xmlns:a16="http://schemas.microsoft.com/office/drawing/2014/main" id="{B068F179-B68B-44C7-962C-73F9A6453216}"/>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BB2E267-836A-400C-A5B2-AD6838F2B1D4}"/>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152064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ES6 Compatibility</a:t>
            </a:r>
          </a:p>
        </p:txBody>
      </p:sp>
      <p:sp>
        <p:nvSpPr>
          <p:cNvPr id="3" name="Content Placeholder 2"/>
          <p:cNvSpPr>
            <a:spLocks noGrp="1"/>
          </p:cNvSpPr>
          <p:nvPr>
            <p:ph type="body" sz="quarter" idx="10"/>
          </p:nvPr>
        </p:nvSpPr>
        <p:spPr>
          <a:xfrm>
            <a:off x="2211493" y="1480522"/>
            <a:ext cx="8217164" cy="4453463"/>
          </a:xfrm>
        </p:spPr>
        <p:txBody>
          <a:bodyPr/>
          <a:lstStyle/>
          <a:p>
            <a:pPr>
              <a:spcBef>
                <a:spcPts val="600"/>
              </a:spcBef>
            </a:pPr>
            <a:endParaRPr lang="en-US" sz="1961" dirty="0">
              <a:latin typeface="Consolas" panose="020B0609020204030204" pitchFamily="49" charset="0"/>
            </a:endParaRP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var</a:t>
            </a:r>
            <a:r>
              <a:rPr lang="en-US" sz="1961" dirty="0">
                <a:latin typeface="Consolas" panose="020B0609020204030204" pitchFamily="49" charset="0"/>
              </a:rPr>
              <a:t> </a:t>
            </a:r>
            <a:r>
              <a:rPr lang="en-US" sz="1961" dirty="0" err="1">
                <a:latin typeface="Consolas" panose="020B0609020204030204" pitchFamily="49" charset="0"/>
              </a:rPr>
              <a:t>myFunc</a:t>
            </a:r>
            <a:r>
              <a:rPr lang="en-US" sz="1961" dirty="0">
                <a:latin typeface="Consolas" panose="020B0609020204030204" pitchFamily="49" charset="0"/>
              </a:rPr>
              <a:t> : (</a:t>
            </a:r>
            <a:r>
              <a:rPr lang="en-US" sz="1961" dirty="0" err="1">
                <a:latin typeface="Consolas" panose="020B0609020204030204" pitchFamily="49" charset="0"/>
              </a:rPr>
              <a:t>nx:number</a:t>
            </a:r>
            <a:r>
              <a:rPr lang="en-US" sz="1961" dirty="0">
                <a:latin typeface="Consolas" panose="020B0609020204030204" pitchFamily="49" charset="0"/>
              </a:rPr>
              <a:t>) =&gt; number =</a:t>
            </a: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n:number</a:t>
            </a:r>
            <a:r>
              <a:rPr lang="en-US" sz="1961" dirty="0">
                <a:latin typeface="Consolas" panose="020B0609020204030204" pitchFamily="49" charset="0"/>
              </a:rPr>
              <a:t>) =&gt; {</a:t>
            </a:r>
          </a:p>
          <a:p>
            <a:pPr>
              <a:spcBef>
                <a:spcPts val="600"/>
              </a:spcBef>
            </a:pPr>
            <a:r>
              <a:rPr lang="en-US" sz="1961" dirty="0">
                <a:latin typeface="Consolas" panose="020B0609020204030204" pitchFamily="49" charset="0"/>
              </a:rPr>
              <a:t>                    return n+1;</a:t>
            </a:r>
          </a:p>
          <a:p>
            <a:pPr>
              <a:spcBef>
                <a:spcPts val="600"/>
              </a:spcBef>
            </a:pPr>
            <a:r>
              <a:rPr lang="en-US" sz="1961" dirty="0">
                <a:latin typeface="Consolas" panose="020B0609020204030204" pitchFamily="49" charset="0"/>
              </a:rPr>
              <a:t>        }</a:t>
            </a:r>
          </a:p>
          <a:p>
            <a:pPr>
              <a:spcBef>
                <a:spcPts val="600"/>
              </a:spcBef>
            </a:pPr>
            <a:endParaRPr lang="en-US" sz="1961" dirty="0">
              <a:latin typeface="Consolas" panose="020B0609020204030204" pitchFamily="49" charset="0"/>
            </a:endParaRPr>
          </a:p>
          <a:p>
            <a:pPr>
              <a:spcBef>
                <a:spcPts val="600"/>
              </a:spcBef>
            </a:pPr>
            <a:r>
              <a:rPr lang="en-US" sz="1961" dirty="0">
                <a:latin typeface="Consolas" panose="020B0609020204030204" pitchFamily="49" charset="0"/>
              </a:rPr>
              <a:t>        let x:number = 1;</a:t>
            </a:r>
          </a:p>
          <a:p>
            <a:pPr>
              <a:spcBef>
                <a:spcPts val="600"/>
              </a:spcBef>
            </a:pPr>
            <a:r>
              <a:rPr lang="en-US" sz="1961" dirty="0">
                <a:latin typeface="Consolas" panose="020B0609020204030204" pitchFamily="49" charset="0"/>
              </a:rPr>
              <a:t>        if (true) {  let x:number = 100; }</a:t>
            </a:r>
          </a:p>
          <a:p>
            <a:pPr>
              <a:spcBef>
                <a:spcPts val="600"/>
              </a:spcBef>
            </a:pPr>
            <a:r>
              <a:rPr lang="en-US" sz="1961" dirty="0">
                <a:latin typeface="Consolas" panose="020B0609020204030204" pitchFamily="49" charset="0"/>
              </a:rPr>
              <a:t>        if (x === 1) { alert ('It worked!') }</a:t>
            </a:r>
          </a:p>
          <a:p>
            <a:pPr>
              <a:spcBef>
                <a:spcPts val="600"/>
              </a:spcBef>
            </a:pPr>
            <a:endParaRPr lang="en-US" sz="1961" dirty="0">
              <a:latin typeface="Consolas" panose="020B0609020204030204" pitchFamily="49" charset="0"/>
            </a:endParaRP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var</a:t>
            </a:r>
            <a:r>
              <a:rPr lang="en-US" sz="1961" dirty="0">
                <a:latin typeface="Consolas" panose="020B0609020204030204" pitchFamily="49" charset="0"/>
              </a:rPr>
              <a:t> target: string = ‘world’;</a:t>
            </a: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var</a:t>
            </a:r>
            <a:r>
              <a:rPr lang="en-US" sz="1961" dirty="0">
                <a:latin typeface="Consolas" panose="020B0609020204030204" pitchFamily="49" charset="0"/>
              </a:rPr>
              <a:t> greeting: string = `Hello, ${target}`;</a:t>
            </a:r>
          </a:p>
          <a:p>
            <a:pPr>
              <a:spcBef>
                <a:spcPts val="600"/>
              </a:spcBef>
            </a:pPr>
            <a:endParaRPr lang="en-US" sz="1961" dirty="0">
              <a:latin typeface="Consolas" panose="020B0609020204030204" pitchFamily="49" charset="0"/>
            </a:endParaRPr>
          </a:p>
        </p:txBody>
      </p:sp>
      <p:sp>
        <p:nvSpPr>
          <p:cNvPr id="7" name="Rectangular Callout 6"/>
          <p:cNvSpPr/>
          <p:nvPr/>
        </p:nvSpPr>
        <p:spPr>
          <a:xfrm>
            <a:off x="610377" y="1776265"/>
            <a:ext cx="1348317" cy="1003972"/>
          </a:xfrm>
          <a:prstGeom prst="wedgeRectCallout">
            <a:avLst>
              <a:gd name="adj1" fmla="val 132135"/>
              <a:gd name="adj2" fmla="val -257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“Fat Arrow” function syntax</a:t>
            </a:r>
          </a:p>
        </p:txBody>
      </p:sp>
      <p:sp>
        <p:nvSpPr>
          <p:cNvPr id="14" name="Rectangular Callout 13"/>
          <p:cNvSpPr/>
          <p:nvPr/>
        </p:nvSpPr>
        <p:spPr>
          <a:xfrm>
            <a:off x="610377" y="2986736"/>
            <a:ext cx="1348317" cy="1062031"/>
          </a:xfrm>
          <a:prstGeom prst="wedgeRectCallout">
            <a:avLst>
              <a:gd name="adj1" fmla="val 136991"/>
              <a:gd name="adj2" fmla="val 273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Block scoped variables</a:t>
            </a:r>
          </a:p>
        </p:txBody>
      </p:sp>
      <p:sp>
        <p:nvSpPr>
          <p:cNvPr id="15" name="Rectangular Callout 14"/>
          <p:cNvSpPr/>
          <p:nvPr/>
        </p:nvSpPr>
        <p:spPr>
          <a:xfrm>
            <a:off x="610377" y="4445260"/>
            <a:ext cx="1348317" cy="782268"/>
          </a:xfrm>
          <a:prstGeom prst="wedgeRectCallout">
            <a:avLst>
              <a:gd name="adj1" fmla="val 131450"/>
              <a:gd name="adj2" fmla="val 419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Template strings</a:t>
            </a:r>
          </a:p>
        </p:txBody>
      </p:sp>
      <p:grpSp>
        <p:nvGrpSpPr>
          <p:cNvPr id="20" name="Group 19">
            <a:extLst>
              <a:ext uri="{FF2B5EF4-FFF2-40B4-BE49-F238E27FC236}">
                <a16:creationId xmlns:a16="http://schemas.microsoft.com/office/drawing/2014/main" id="{EC464E7F-899C-4521-8D20-FA11ACE8218C}"/>
              </a:ext>
            </a:extLst>
          </p:cNvPr>
          <p:cNvGrpSpPr/>
          <p:nvPr/>
        </p:nvGrpSpPr>
        <p:grpSpPr>
          <a:xfrm>
            <a:off x="10166155" y="6088416"/>
            <a:ext cx="1868658" cy="644563"/>
            <a:chOff x="10333037" y="6302863"/>
            <a:chExt cx="1906128" cy="657488"/>
          </a:xfrm>
        </p:grpSpPr>
        <p:sp>
          <p:nvSpPr>
            <p:cNvPr id="21" name="Rectangle 20">
              <a:extLst>
                <a:ext uri="{FF2B5EF4-FFF2-40B4-BE49-F238E27FC236}">
                  <a16:creationId xmlns:a16="http://schemas.microsoft.com/office/drawing/2014/main" id="{6E2FACFF-3E11-4697-8F8D-14FC296960C3}"/>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22" name="Picture 21">
              <a:extLst>
                <a:ext uri="{FF2B5EF4-FFF2-40B4-BE49-F238E27FC236}">
                  <a16:creationId xmlns:a16="http://schemas.microsoft.com/office/drawing/2014/main" id="{D0596D60-FB84-4986-B373-A97EC5201CF3}"/>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23" name="Straight Connector 22">
              <a:extLst>
                <a:ext uri="{FF2B5EF4-FFF2-40B4-BE49-F238E27FC236}">
                  <a16:creationId xmlns:a16="http://schemas.microsoft.com/office/drawing/2014/main" id="{E9C2A41A-3E4D-484D-AC50-6ED13714A78F}"/>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5A1D983-2A6D-49E3-A32E-354053B81432}"/>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16863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Classes and Interfaces</a:t>
            </a:r>
          </a:p>
        </p:txBody>
      </p:sp>
      <p:sp>
        <p:nvSpPr>
          <p:cNvPr id="3" name="Content Placeholder 2"/>
          <p:cNvSpPr>
            <a:spLocks noGrp="1"/>
          </p:cNvSpPr>
          <p:nvPr>
            <p:ph type="body" sz="quarter" idx="10"/>
          </p:nvPr>
        </p:nvSpPr>
        <p:spPr>
          <a:xfrm>
            <a:off x="2510301" y="1187962"/>
            <a:ext cx="9681700" cy="5669552"/>
          </a:xfrm>
        </p:spPr>
        <p:txBody>
          <a:bodyPr/>
          <a:lstStyle/>
          <a:p>
            <a:pPr>
              <a:spcBef>
                <a:spcPts val="600"/>
              </a:spcBef>
            </a:pPr>
            <a:r>
              <a:rPr lang="en-US" sz="1961" dirty="0">
                <a:latin typeface="Consolas" panose="020B0609020204030204" pitchFamily="49" charset="0"/>
              </a:rPr>
              <a:t>    interface </a:t>
            </a:r>
            <a:r>
              <a:rPr lang="en-US" sz="1961" dirty="0" err="1">
                <a:latin typeface="Consolas" panose="020B0609020204030204" pitchFamily="49" charset="0"/>
              </a:rPr>
              <a:t>IPerson</a:t>
            </a:r>
            <a:r>
              <a:rPr lang="en-US" sz="1961" dirty="0">
                <a:latin typeface="Consolas" panose="020B0609020204030204" pitchFamily="49" charset="0"/>
              </a:rPr>
              <a:t> {</a:t>
            </a: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getName</a:t>
            </a:r>
            <a:r>
              <a:rPr lang="en-US" sz="1961" dirty="0">
                <a:latin typeface="Consolas" panose="020B0609020204030204" pitchFamily="49" charset="0"/>
              </a:rPr>
              <a:t>(): string;</a:t>
            </a:r>
          </a:p>
          <a:p>
            <a:pPr>
              <a:spcBef>
                <a:spcPts val="600"/>
              </a:spcBef>
            </a:pPr>
            <a:r>
              <a:rPr lang="en-US" sz="1961" dirty="0">
                <a:latin typeface="Consolas" panose="020B0609020204030204" pitchFamily="49" charset="0"/>
              </a:rPr>
              <a:t>    }</a:t>
            </a:r>
            <a:br>
              <a:rPr lang="en-US" sz="1961" dirty="0">
                <a:latin typeface="Consolas" panose="020B0609020204030204" pitchFamily="49" charset="0"/>
              </a:rPr>
            </a:br>
            <a:endParaRPr lang="en-US" sz="1961" dirty="0">
              <a:latin typeface="Consolas" panose="020B0609020204030204" pitchFamily="49" charset="0"/>
            </a:endParaRPr>
          </a:p>
          <a:p>
            <a:pPr>
              <a:spcBef>
                <a:spcPts val="600"/>
              </a:spcBef>
            </a:pPr>
            <a:r>
              <a:rPr lang="en-US" sz="1961" dirty="0">
                <a:latin typeface="Consolas" panose="020B0609020204030204" pitchFamily="49" charset="0"/>
              </a:rPr>
              <a:t>    class Person implements </a:t>
            </a:r>
            <a:r>
              <a:rPr lang="en-US" sz="1961" dirty="0" err="1">
                <a:latin typeface="Consolas" panose="020B0609020204030204" pitchFamily="49" charset="0"/>
              </a:rPr>
              <a:t>IPerson</a:t>
            </a:r>
            <a:r>
              <a:rPr lang="en-US" sz="1961" dirty="0">
                <a:latin typeface="Consolas" panose="020B0609020204030204" pitchFamily="49" charset="0"/>
              </a:rPr>
              <a:t> {</a:t>
            </a:r>
          </a:p>
          <a:p>
            <a:pPr>
              <a:spcBef>
                <a:spcPts val="600"/>
              </a:spcBef>
            </a:pPr>
            <a:r>
              <a:rPr lang="en-US" sz="1961" dirty="0">
                <a:latin typeface="Consolas" panose="020B0609020204030204" pitchFamily="49" charset="0"/>
              </a:rPr>
              <a:t>        private </a:t>
            </a:r>
            <a:r>
              <a:rPr lang="en-US" sz="1961" dirty="0" err="1">
                <a:latin typeface="Consolas" panose="020B0609020204030204" pitchFamily="49" charset="0"/>
              </a:rPr>
              <a:t>firstName</a:t>
            </a:r>
            <a:r>
              <a:rPr lang="en-US" sz="1961" dirty="0">
                <a:latin typeface="Consolas" panose="020B0609020204030204" pitchFamily="49" charset="0"/>
              </a:rPr>
              <a:t>: string;</a:t>
            </a:r>
          </a:p>
          <a:p>
            <a:pPr>
              <a:spcBef>
                <a:spcPts val="600"/>
              </a:spcBef>
            </a:pPr>
            <a:r>
              <a:rPr lang="en-US" sz="1961" dirty="0">
                <a:latin typeface="Consolas" panose="020B0609020204030204" pitchFamily="49" charset="0"/>
              </a:rPr>
              <a:t>        private </a:t>
            </a:r>
            <a:r>
              <a:rPr lang="en-US" sz="1961" dirty="0" err="1">
                <a:latin typeface="Consolas" panose="020B0609020204030204" pitchFamily="49" charset="0"/>
              </a:rPr>
              <a:t>lastName</a:t>
            </a:r>
            <a:r>
              <a:rPr lang="en-US" sz="1961" dirty="0">
                <a:latin typeface="Consolas" panose="020B0609020204030204" pitchFamily="49" charset="0"/>
              </a:rPr>
              <a:t>: string;</a:t>
            </a:r>
          </a:p>
          <a:p>
            <a:pPr>
              <a:spcBef>
                <a:spcPts val="600"/>
              </a:spcBef>
            </a:pPr>
            <a:r>
              <a:rPr lang="en-US" sz="1961" dirty="0">
                <a:latin typeface="Consolas" panose="020B0609020204030204" pitchFamily="49" charset="0"/>
              </a:rPr>
              <a:t>        constructor (</a:t>
            </a:r>
            <a:r>
              <a:rPr lang="en-US" sz="1961" dirty="0" err="1">
                <a:latin typeface="Consolas" panose="020B0609020204030204" pitchFamily="49" charset="0"/>
              </a:rPr>
              <a:t>firstName</a:t>
            </a:r>
            <a:r>
              <a:rPr lang="en-US" sz="1961" dirty="0">
                <a:latin typeface="Consolas" panose="020B0609020204030204" pitchFamily="49" charset="0"/>
              </a:rPr>
              <a:t>: string, </a:t>
            </a:r>
            <a:r>
              <a:rPr lang="en-US" sz="1961" dirty="0" err="1">
                <a:latin typeface="Consolas" panose="020B0609020204030204" pitchFamily="49" charset="0"/>
              </a:rPr>
              <a:t>lastName:string</a:t>
            </a:r>
            <a:r>
              <a:rPr lang="en-US" sz="1961" dirty="0">
                <a:latin typeface="Consolas" panose="020B0609020204030204" pitchFamily="49" charset="0"/>
              </a:rPr>
              <a:t>) {</a:t>
            </a: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this.firstName</a:t>
            </a:r>
            <a:r>
              <a:rPr lang="en-US" sz="1961" dirty="0">
                <a:latin typeface="Consolas" panose="020B0609020204030204" pitchFamily="49" charset="0"/>
              </a:rPr>
              <a:t> = </a:t>
            </a:r>
            <a:r>
              <a:rPr lang="en-US" sz="1961" dirty="0" err="1">
                <a:latin typeface="Consolas" panose="020B0609020204030204" pitchFamily="49" charset="0"/>
              </a:rPr>
              <a:t>firstName</a:t>
            </a:r>
            <a:r>
              <a:rPr lang="en-US" sz="1961" dirty="0">
                <a:latin typeface="Consolas" panose="020B0609020204030204" pitchFamily="49" charset="0"/>
              </a:rPr>
              <a:t>;</a:t>
            </a: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this.lastName</a:t>
            </a:r>
            <a:r>
              <a:rPr lang="en-US" sz="1961" dirty="0">
                <a:latin typeface="Consolas" panose="020B0609020204030204" pitchFamily="49" charset="0"/>
              </a:rPr>
              <a:t> = </a:t>
            </a:r>
            <a:r>
              <a:rPr lang="en-US" sz="1961" dirty="0" err="1">
                <a:latin typeface="Consolas" panose="020B0609020204030204" pitchFamily="49" charset="0"/>
              </a:rPr>
              <a:t>lastName</a:t>
            </a:r>
            <a:r>
              <a:rPr lang="en-US" sz="1961" dirty="0">
                <a:latin typeface="Consolas" panose="020B0609020204030204" pitchFamily="49" charset="0"/>
              </a:rPr>
              <a:t>;</a:t>
            </a:r>
          </a:p>
          <a:p>
            <a:pPr>
              <a:spcBef>
                <a:spcPts val="600"/>
              </a:spcBef>
            </a:pPr>
            <a:r>
              <a:rPr lang="en-US" sz="1961" dirty="0">
                <a:latin typeface="Consolas" panose="020B0609020204030204" pitchFamily="49" charset="0"/>
              </a:rPr>
              <a:t>        }</a:t>
            </a: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getName</a:t>
            </a:r>
            <a:r>
              <a:rPr lang="en-US" sz="1961" dirty="0">
                <a:latin typeface="Consolas" panose="020B0609020204030204" pitchFamily="49" charset="0"/>
              </a:rPr>
              <a:t>() {  return </a:t>
            </a:r>
            <a:r>
              <a:rPr lang="en-US" sz="1961" dirty="0" err="1">
                <a:latin typeface="Consolas" panose="020B0609020204030204" pitchFamily="49" charset="0"/>
              </a:rPr>
              <a:t>this.firstName</a:t>
            </a:r>
            <a:r>
              <a:rPr lang="en-US" sz="1961" dirty="0">
                <a:latin typeface="Consolas" panose="020B0609020204030204" pitchFamily="49" charset="0"/>
              </a:rPr>
              <a:t> + " " + </a:t>
            </a:r>
            <a:r>
              <a:rPr lang="en-US" sz="1961" dirty="0" err="1">
                <a:latin typeface="Consolas" panose="020B0609020204030204" pitchFamily="49" charset="0"/>
              </a:rPr>
              <a:t>this.lastName</a:t>
            </a:r>
            <a:r>
              <a:rPr lang="en-US" sz="1961" dirty="0">
                <a:latin typeface="Consolas" panose="020B0609020204030204" pitchFamily="49" charset="0"/>
              </a:rPr>
              <a:t>; }</a:t>
            </a:r>
          </a:p>
          <a:p>
            <a:pPr>
              <a:spcBef>
                <a:spcPts val="600"/>
              </a:spcBef>
            </a:pPr>
            <a:r>
              <a:rPr lang="en-US" sz="1961" dirty="0">
                <a:latin typeface="Consolas" panose="020B0609020204030204" pitchFamily="49" charset="0"/>
              </a:rPr>
              <a:t>    }</a:t>
            </a:r>
          </a:p>
          <a:p>
            <a:pPr>
              <a:spcBef>
                <a:spcPts val="600"/>
              </a:spcBef>
            </a:pPr>
            <a:br>
              <a:rPr lang="en-US" sz="1961" dirty="0">
                <a:latin typeface="Consolas" panose="020B0609020204030204" pitchFamily="49" charset="0"/>
              </a:rPr>
            </a:br>
            <a:r>
              <a:rPr lang="en-US" sz="1961" dirty="0">
                <a:latin typeface="Consolas" panose="020B0609020204030204" pitchFamily="49" charset="0"/>
              </a:rPr>
              <a:t>    </a:t>
            </a:r>
            <a:r>
              <a:rPr lang="en-US" sz="1961" dirty="0" err="1">
                <a:latin typeface="Consolas" panose="020B0609020204030204" pitchFamily="49" charset="0"/>
              </a:rPr>
              <a:t>var</a:t>
            </a:r>
            <a:r>
              <a:rPr lang="en-US" sz="1961" dirty="0">
                <a:latin typeface="Consolas" panose="020B0609020204030204" pitchFamily="49" charset="0"/>
              </a:rPr>
              <a:t> me: </a:t>
            </a:r>
            <a:r>
              <a:rPr lang="en-US" sz="1961" dirty="0" err="1">
                <a:latin typeface="Consolas" panose="020B0609020204030204" pitchFamily="49" charset="0"/>
              </a:rPr>
              <a:t>IPerson</a:t>
            </a:r>
            <a:r>
              <a:rPr lang="en-US" sz="1961" dirty="0">
                <a:latin typeface="Consolas" panose="020B0609020204030204" pitchFamily="49" charset="0"/>
              </a:rPr>
              <a:t> = new Person("Bob", "German");</a:t>
            </a:r>
          </a:p>
          <a:p>
            <a:pPr>
              <a:spcBef>
                <a:spcPts val="600"/>
              </a:spcBef>
            </a:pPr>
            <a:r>
              <a:rPr lang="en-US" sz="1961" dirty="0">
                <a:latin typeface="Consolas" panose="020B0609020204030204" pitchFamily="49" charset="0"/>
              </a:rPr>
              <a:t>    </a:t>
            </a:r>
            <a:r>
              <a:rPr lang="en-US" sz="1961" dirty="0" err="1">
                <a:latin typeface="Consolas" panose="020B0609020204030204" pitchFamily="49" charset="0"/>
              </a:rPr>
              <a:t>var</a:t>
            </a:r>
            <a:r>
              <a:rPr lang="en-US" sz="1961" dirty="0">
                <a:latin typeface="Consolas" panose="020B0609020204030204" pitchFamily="49" charset="0"/>
              </a:rPr>
              <a:t> result = </a:t>
            </a:r>
            <a:r>
              <a:rPr lang="en-US" sz="1961" dirty="0" err="1">
                <a:latin typeface="Consolas" panose="020B0609020204030204" pitchFamily="49" charset="0"/>
              </a:rPr>
              <a:t>me.getName</a:t>
            </a:r>
            <a:r>
              <a:rPr lang="en-US" sz="1961" dirty="0">
                <a:latin typeface="Consolas" panose="020B0609020204030204" pitchFamily="49" charset="0"/>
              </a:rPr>
              <a:t>();</a:t>
            </a:r>
          </a:p>
          <a:p>
            <a:pPr>
              <a:spcBef>
                <a:spcPts val="600"/>
              </a:spcBef>
            </a:pPr>
            <a:endParaRPr lang="en-US" sz="1961" dirty="0">
              <a:latin typeface="Consolas" panose="020B0609020204030204" pitchFamily="49" charset="0"/>
            </a:endParaRPr>
          </a:p>
        </p:txBody>
      </p:sp>
      <p:sp>
        <p:nvSpPr>
          <p:cNvPr id="7" name="Rectangular Callout 6"/>
          <p:cNvSpPr/>
          <p:nvPr/>
        </p:nvSpPr>
        <p:spPr>
          <a:xfrm>
            <a:off x="656667" y="1242496"/>
            <a:ext cx="1348317" cy="745391"/>
          </a:xfrm>
          <a:prstGeom prst="wedgeRectCallout">
            <a:avLst>
              <a:gd name="adj1" fmla="val 111359"/>
              <a:gd name="adj2" fmla="val -257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Interface</a:t>
            </a:r>
          </a:p>
        </p:txBody>
      </p:sp>
      <p:sp>
        <p:nvSpPr>
          <p:cNvPr id="14" name="Rectangular Callout 13"/>
          <p:cNvSpPr/>
          <p:nvPr/>
        </p:nvSpPr>
        <p:spPr>
          <a:xfrm>
            <a:off x="656667" y="2817548"/>
            <a:ext cx="1348317" cy="698538"/>
          </a:xfrm>
          <a:prstGeom prst="wedgeRectCallout">
            <a:avLst>
              <a:gd name="adj1" fmla="val 107280"/>
              <a:gd name="adj2" fmla="val -285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Class</a:t>
            </a:r>
          </a:p>
        </p:txBody>
      </p:sp>
      <p:sp>
        <p:nvSpPr>
          <p:cNvPr id="15" name="Rectangular Callout 14"/>
          <p:cNvSpPr/>
          <p:nvPr/>
        </p:nvSpPr>
        <p:spPr>
          <a:xfrm>
            <a:off x="656667" y="5422186"/>
            <a:ext cx="1348317" cy="782268"/>
          </a:xfrm>
          <a:prstGeom prst="wedgeRectCallout">
            <a:avLst>
              <a:gd name="adj1" fmla="val 116214"/>
              <a:gd name="adj2" fmla="val 419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Usage</a:t>
            </a:r>
          </a:p>
        </p:txBody>
      </p:sp>
      <p:grpSp>
        <p:nvGrpSpPr>
          <p:cNvPr id="20" name="Group 19">
            <a:extLst>
              <a:ext uri="{FF2B5EF4-FFF2-40B4-BE49-F238E27FC236}">
                <a16:creationId xmlns:a16="http://schemas.microsoft.com/office/drawing/2014/main" id="{D7608629-AA66-41D1-84B4-1D1EF1EE25E3}"/>
              </a:ext>
            </a:extLst>
          </p:cNvPr>
          <p:cNvGrpSpPr/>
          <p:nvPr/>
        </p:nvGrpSpPr>
        <p:grpSpPr>
          <a:xfrm>
            <a:off x="10166155" y="6088416"/>
            <a:ext cx="1868658" cy="644563"/>
            <a:chOff x="10333037" y="6302863"/>
            <a:chExt cx="1906128" cy="657488"/>
          </a:xfrm>
        </p:grpSpPr>
        <p:sp>
          <p:nvSpPr>
            <p:cNvPr id="21" name="Rectangle 20">
              <a:extLst>
                <a:ext uri="{FF2B5EF4-FFF2-40B4-BE49-F238E27FC236}">
                  <a16:creationId xmlns:a16="http://schemas.microsoft.com/office/drawing/2014/main" id="{D801ABD6-E15C-48EE-A324-10AF2BF8AB6E}"/>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22" name="Picture 21">
              <a:extLst>
                <a:ext uri="{FF2B5EF4-FFF2-40B4-BE49-F238E27FC236}">
                  <a16:creationId xmlns:a16="http://schemas.microsoft.com/office/drawing/2014/main" id="{E3FFFA71-CEFF-4C9B-9B77-7C5690C6A37B}"/>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23" name="Straight Connector 22">
              <a:extLst>
                <a:ext uri="{FF2B5EF4-FFF2-40B4-BE49-F238E27FC236}">
                  <a16:creationId xmlns:a16="http://schemas.microsoft.com/office/drawing/2014/main" id="{0C1A31E3-2605-45E7-8025-0CACDCCD761E}"/>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D01A367-63CC-4B7E-B68F-4FDBCB195140}"/>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355424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784958-E187-4883-A133-109B060C340C}"/>
              </a:ext>
            </a:extLst>
          </p:cNvPr>
          <p:cNvSpPr>
            <a:spLocks noGrp="1"/>
          </p:cNvSpPr>
          <p:nvPr>
            <p:ph type="body" sz="quarter" idx="10"/>
          </p:nvPr>
        </p:nvSpPr>
        <p:spPr>
          <a:xfrm>
            <a:off x="457199" y="1143000"/>
            <a:ext cx="11277603" cy="1388072"/>
          </a:xfrm>
        </p:spPr>
        <p:txBody>
          <a:bodyPr/>
          <a:lstStyle/>
          <a:p>
            <a:r>
              <a:rPr lang="en-US" dirty="0"/>
              <a:t>Work for both TypeScript and JavaScript projects</a:t>
            </a:r>
          </a:p>
          <a:p>
            <a:r>
              <a:rPr lang="en-US" dirty="0"/>
              <a:t>Work seamlessly with </a:t>
            </a:r>
            <a:r>
              <a:rPr lang="en-US" dirty="0" err="1"/>
              <a:t>SPFx</a:t>
            </a:r>
            <a:r>
              <a:rPr lang="en-US" dirty="0"/>
              <a:t> projects but can also work with plain JS solutions</a:t>
            </a:r>
          </a:p>
          <a:p>
            <a:endParaRPr lang="en-US" dirty="0"/>
          </a:p>
        </p:txBody>
      </p:sp>
      <p:sp>
        <p:nvSpPr>
          <p:cNvPr id="3" name="Title 2">
            <a:extLst>
              <a:ext uri="{FF2B5EF4-FFF2-40B4-BE49-F238E27FC236}">
                <a16:creationId xmlns:a16="http://schemas.microsoft.com/office/drawing/2014/main" id="{C051F0FF-CD74-4F66-BE95-AD4AF8C5A70C}"/>
              </a:ext>
            </a:extLst>
          </p:cNvPr>
          <p:cNvSpPr>
            <a:spLocks noGrp="1"/>
          </p:cNvSpPr>
          <p:nvPr>
            <p:ph type="title"/>
          </p:nvPr>
        </p:nvSpPr>
        <p:spPr/>
        <p:txBody>
          <a:bodyPr/>
          <a:lstStyle/>
          <a:p>
            <a:r>
              <a:rPr lang="en-US" dirty="0" err="1"/>
              <a:t>PnPJS</a:t>
            </a:r>
            <a:endParaRPr lang="en-US" dirty="0"/>
          </a:p>
        </p:txBody>
      </p:sp>
      <p:sp>
        <p:nvSpPr>
          <p:cNvPr id="4" name="&quot;Not Allowed&quot; Symbol 3">
            <a:extLst>
              <a:ext uri="{FF2B5EF4-FFF2-40B4-BE49-F238E27FC236}">
                <a16:creationId xmlns:a16="http://schemas.microsoft.com/office/drawing/2014/main" id="{6940D85E-9F8E-4D7B-80DC-7E1EFDEB9120}"/>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graphicFrame>
        <p:nvGraphicFramePr>
          <p:cNvPr id="12" name="Table 11">
            <a:extLst>
              <a:ext uri="{FF2B5EF4-FFF2-40B4-BE49-F238E27FC236}">
                <a16:creationId xmlns:a16="http://schemas.microsoft.com/office/drawing/2014/main" id="{DD52D4A5-2C94-4E95-99E5-7BB664E8D09F}"/>
              </a:ext>
            </a:extLst>
          </p:cNvPr>
          <p:cNvGraphicFramePr>
            <a:graphicFrameLocks noGrp="1"/>
          </p:cNvGraphicFramePr>
          <p:nvPr>
            <p:extLst>
              <p:ext uri="{D42A27DB-BD31-4B8C-83A1-F6EECF244321}">
                <p14:modId xmlns:p14="http://schemas.microsoft.com/office/powerpoint/2010/main" val="3099019678"/>
              </p:ext>
            </p:extLst>
          </p:nvPr>
        </p:nvGraphicFramePr>
        <p:xfrm>
          <a:off x="445659" y="2130402"/>
          <a:ext cx="11441541" cy="4450080"/>
        </p:xfrm>
        <a:graphic>
          <a:graphicData uri="http://schemas.openxmlformats.org/drawingml/2006/table">
            <a:tbl>
              <a:tblPr firstRow="1" bandRow="1">
                <a:tableStyleId>{5C22544A-7EE6-4342-B048-85BDC9FD1C3A}</a:tableStyleId>
              </a:tblPr>
              <a:tblGrid>
                <a:gridCol w="392542">
                  <a:extLst>
                    <a:ext uri="{9D8B030D-6E8A-4147-A177-3AD203B41FA5}">
                      <a16:colId xmlns:a16="http://schemas.microsoft.com/office/drawing/2014/main" val="361985406"/>
                    </a:ext>
                  </a:extLst>
                </a:gridCol>
                <a:gridCol w="1905000">
                  <a:extLst>
                    <a:ext uri="{9D8B030D-6E8A-4147-A177-3AD203B41FA5}">
                      <a16:colId xmlns:a16="http://schemas.microsoft.com/office/drawing/2014/main" val="4264357057"/>
                    </a:ext>
                  </a:extLst>
                </a:gridCol>
                <a:gridCol w="9143999">
                  <a:extLst>
                    <a:ext uri="{9D8B030D-6E8A-4147-A177-3AD203B41FA5}">
                      <a16:colId xmlns:a16="http://schemas.microsoft.com/office/drawing/2014/main" val="4257793056"/>
                    </a:ext>
                  </a:extLst>
                </a:gridCol>
              </a:tblGrid>
              <a:tr h="370840">
                <a:tc gridSpan="2">
                  <a:txBody>
                    <a:bodyPr/>
                    <a:lstStyle/>
                    <a:p>
                      <a:pPr algn="l" fontAlgn="t"/>
                      <a:r>
                        <a:rPr lang="en-US" sz="1600" b="0" dirty="0">
                          <a:effectLst/>
                        </a:rPr>
                        <a:t>@</a:t>
                      </a:r>
                      <a:r>
                        <a:rPr lang="en-US" sz="1600" b="0" dirty="0" err="1">
                          <a:effectLst/>
                        </a:rPr>
                        <a:t>pnp</a:t>
                      </a:r>
                      <a:r>
                        <a:rPr lang="en-US" sz="1600" b="0" dirty="0">
                          <a:effectLst/>
                        </a:rPr>
                        <a:t>/</a:t>
                      </a:r>
                    </a:p>
                  </a:txBody>
                  <a:tcPr/>
                </a:tc>
                <a:tc hMerge="1">
                  <a:txBody>
                    <a:bodyPr/>
                    <a:lstStyle/>
                    <a:p>
                      <a:pPr algn="l" fontAlgn="t"/>
                      <a:endParaRPr lang="en-US" b="0" dirty="0">
                        <a:effectLst/>
                      </a:endParaRPr>
                    </a:p>
                  </a:txBody>
                  <a:tcPr/>
                </a:tc>
                <a:tc>
                  <a:txBody>
                    <a:bodyPr/>
                    <a:lstStyle/>
                    <a:p>
                      <a:pPr algn="l" fontAlgn="t"/>
                      <a:endParaRPr lang="en-US" sz="1600" b="0" dirty="0">
                        <a:effectLst/>
                      </a:endParaRPr>
                    </a:p>
                  </a:txBody>
                  <a:tcPr/>
                </a:tc>
                <a:extLst>
                  <a:ext uri="{0D108BD9-81ED-4DB2-BD59-A6C34878D82A}">
                    <a16:rowId xmlns:a16="http://schemas.microsoft.com/office/drawing/2014/main" val="2872914618"/>
                  </a:ext>
                </a:extLst>
              </a:tr>
              <a:tr h="370840">
                <a:tc>
                  <a:txBody>
                    <a:bodyPr/>
                    <a:lstStyle/>
                    <a:p>
                      <a:pPr algn="l" fontAlgn="t"/>
                      <a:endParaRPr lang="en-US" sz="1600" b="0">
                        <a:effectLst/>
                      </a:endParaRPr>
                    </a:p>
                  </a:txBody>
                  <a:tcPr/>
                </a:tc>
                <a:tc>
                  <a:txBody>
                    <a:bodyPr/>
                    <a:lstStyle/>
                    <a:p>
                      <a:pPr algn="l" fontAlgn="t"/>
                      <a:r>
                        <a:rPr lang="en-US" sz="1600" b="0" u="none" strike="noStrike" dirty="0">
                          <a:solidFill>
                            <a:srgbClr val="2196F3"/>
                          </a:solidFill>
                          <a:effectLst/>
                          <a:hlinkClick r:id="rId3"/>
                        </a:rPr>
                        <a:t>common</a:t>
                      </a:r>
                      <a:endParaRPr lang="en-US" sz="1600" b="0" dirty="0">
                        <a:effectLst/>
                      </a:endParaRPr>
                    </a:p>
                  </a:txBody>
                  <a:tcPr/>
                </a:tc>
                <a:tc>
                  <a:txBody>
                    <a:bodyPr/>
                    <a:lstStyle/>
                    <a:p>
                      <a:pPr algn="l" fontAlgn="t"/>
                      <a:r>
                        <a:rPr lang="en-US" sz="1600" b="0">
                          <a:effectLst/>
                        </a:rPr>
                        <a:t>Provides shared functionality across all pnp libraries</a:t>
                      </a:r>
                    </a:p>
                  </a:txBody>
                  <a:tcPr/>
                </a:tc>
                <a:extLst>
                  <a:ext uri="{0D108BD9-81ED-4DB2-BD59-A6C34878D82A}">
                    <a16:rowId xmlns:a16="http://schemas.microsoft.com/office/drawing/2014/main" val="1777652768"/>
                  </a:ext>
                </a:extLst>
              </a:tr>
              <a:tr h="370840">
                <a:tc>
                  <a:txBody>
                    <a:bodyPr/>
                    <a:lstStyle/>
                    <a:p>
                      <a:pPr algn="l" fontAlgn="t"/>
                      <a:endParaRPr lang="en-US" sz="1600" b="0" dirty="0">
                        <a:effectLst/>
                      </a:endParaRPr>
                    </a:p>
                  </a:txBody>
                  <a:tcPr/>
                </a:tc>
                <a:tc>
                  <a:txBody>
                    <a:bodyPr/>
                    <a:lstStyle/>
                    <a:p>
                      <a:pPr algn="l" fontAlgn="t"/>
                      <a:r>
                        <a:rPr lang="en-US" sz="1600" b="0" u="none" strike="noStrike">
                          <a:solidFill>
                            <a:srgbClr val="2196F3"/>
                          </a:solidFill>
                          <a:effectLst/>
                          <a:hlinkClick r:id="rId4"/>
                        </a:rPr>
                        <a:t>config-store</a:t>
                      </a:r>
                      <a:endParaRPr lang="en-US" sz="1600" b="0">
                        <a:effectLst/>
                      </a:endParaRPr>
                    </a:p>
                  </a:txBody>
                  <a:tcPr/>
                </a:tc>
                <a:tc>
                  <a:txBody>
                    <a:bodyPr/>
                    <a:lstStyle/>
                    <a:p>
                      <a:pPr algn="l" fontAlgn="t"/>
                      <a:r>
                        <a:rPr lang="en-US" sz="1600" b="0">
                          <a:effectLst/>
                        </a:rPr>
                        <a:t>Provides a way to manage configuration within your application</a:t>
                      </a:r>
                    </a:p>
                  </a:txBody>
                  <a:tcPr/>
                </a:tc>
                <a:extLst>
                  <a:ext uri="{0D108BD9-81ED-4DB2-BD59-A6C34878D82A}">
                    <a16:rowId xmlns:a16="http://schemas.microsoft.com/office/drawing/2014/main" val="3892980586"/>
                  </a:ext>
                </a:extLst>
              </a:tr>
              <a:tr h="370840">
                <a:tc>
                  <a:txBody>
                    <a:bodyPr/>
                    <a:lstStyle/>
                    <a:p>
                      <a:pPr algn="l" fontAlgn="t"/>
                      <a:endParaRPr lang="en-US" sz="1600" b="0">
                        <a:effectLst/>
                      </a:endParaRPr>
                    </a:p>
                  </a:txBody>
                  <a:tcPr/>
                </a:tc>
                <a:tc>
                  <a:txBody>
                    <a:bodyPr/>
                    <a:lstStyle/>
                    <a:p>
                      <a:pPr algn="l" fontAlgn="t"/>
                      <a:r>
                        <a:rPr lang="en-US" sz="1600" b="0" u="none" strike="noStrike">
                          <a:solidFill>
                            <a:srgbClr val="2196F3"/>
                          </a:solidFill>
                          <a:effectLst/>
                          <a:hlinkClick r:id="rId5"/>
                        </a:rPr>
                        <a:t>graph</a:t>
                      </a:r>
                      <a:endParaRPr lang="en-US" sz="1600" b="0">
                        <a:effectLst/>
                      </a:endParaRPr>
                    </a:p>
                  </a:txBody>
                  <a:tcPr/>
                </a:tc>
                <a:tc>
                  <a:txBody>
                    <a:bodyPr/>
                    <a:lstStyle/>
                    <a:p>
                      <a:pPr algn="l" fontAlgn="t"/>
                      <a:r>
                        <a:rPr lang="en-US" sz="1600" b="0">
                          <a:effectLst/>
                        </a:rPr>
                        <a:t>Provides a fluent api for working with Microsoft Graph</a:t>
                      </a:r>
                    </a:p>
                  </a:txBody>
                  <a:tcPr/>
                </a:tc>
                <a:extLst>
                  <a:ext uri="{0D108BD9-81ED-4DB2-BD59-A6C34878D82A}">
                    <a16:rowId xmlns:a16="http://schemas.microsoft.com/office/drawing/2014/main" val="2285663444"/>
                  </a:ext>
                </a:extLst>
              </a:tr>
              <a:tr h="370840">
                <a:tc>
                  <a:txBody>
                    <a:bodyPr/>
                    <a:lstStyle/>
                    <a:p>
                      <a:pPr algn="l" fontAlgn="t"/>
                      <a:endParaRPr lang="en-US" sz="1600" b="0">
                        <a:effectLst/>
                      </a:endParaRPr>
                    </a:p>
                  </a:txBody>
                  <a:tcPr/>
                </a:tc>
                <a:tc>
                  <a:txBody>
                    <a:bodyPr/>
                    <a:lstStyle/>
                    <a:p>
                      <a:pPr algn="l" fontAlgn="t"/>
                      <a:r>
                        <a:rPr lang="en-US" sz="1600" b="0" u="none" strike="noStrike">
                          <a:solidFill>
                            <a:srgbClr val="2196F3"/>
                          </a:solidFill>
                          <a:effectLst/>
                          <a:hlinkClick r:id="rId6"/>
                        </a:rPr>
                        <a:t>logging</a:t>
                      </a:r>
                      <a:endParaRPr lang="en-US" sz="1600" b="0">
                        <a:effectLst/>
                      </a:endParaRPr>
                    </a:p>
                  </a:txBody>
                  <a:tcPr/>
                </a:tc>
                <a:tc>
                  <a:txBody>
                    <a:bodyPr/>
                    <a:lstStyle/>
                    <a:p>
                      <a:pPr algn="l" fontAlgn="t"/>
                      <a:r>
                        <a:rPr lang="en-US" sz="1600" b="0">
                          <a:effectLst/>
                        </a:rPr>
                        <a:t>Light-weight, subscribable logging framework</a:t>
                      </a:r>
                    </a:p>
                  </a:txBody>
                  <a:tcPr/>
                </a:tc>
                <a:extLst>
                  <a:ext uri="{0D108BD9-81ED-4DB2-BD59-A6C34878D82A}">
                    <a16:rowId xmlns:a16="http://schemas.microsoft.com/office/drawing/2014/main" val="3505440736"/>
                  </a:ext>
                </a:extLst>
              </a:tr>
              <a:tr h="370840">
                <a:tc>
                  <a:txBody>
                    <a:bodyPr/>
                    <a:lstStyle/>
                    <a:p>
                      <a:pPr algn="l" fontAlgn="t"/>
                      <a:endParaRPr lang="en-US" sz="1600" b="0">
                        <a:effectLst/>
                      </a:endParaRPr>
                    </a:p>
                  </a:txBody>
                  <a:tcPr/>
                </a:tc>
                <a:tc>
                  <a:txBody>
                    <a:bodyPr/>
                    <a:lstStyle/>
                    <a:p>
                      <a:pPr algn="l" fontAlgn="t"/>
                      <a:r>
                        <a:rPr lang="en-US" sz="1600" b="0" u="none" strike="noStrike">
                          <a:solidFill>
                            <a:srgbClr val="2196F3"/>
                          </a:solidFill>
                          <a:effectLst/>
                          <a:hlinkClick r:id="rId7"/>
                        </a:rPr>
                        <a:t>nodejs</a:t>
                      </a:r>
                      <a:endParaRPr lang="en-US" sz="1600" b="0">
                        <a:effectLst/>
                      </a:endParaRPr>
                    </a:p>
                  </a:txBody>
                  <a:tcPr/>
                </a:tc>
                <a:tc>
                  <a:txBody>
                    <a:bodyPr/>
                    <a:lstStyle/>
                    <a:p>
                      <a:pPr algn="l" fontAlgn="t"/>
                      <a:r>
                        <a:rPr lang="en-US" sz="1600" b="0">
                          <a:effectLst/>
                        </a:rPr>
                        <a:t>Provides functionality enabling the @pnp libraries within nodejs</a:t>
                      </a:r>
                    </a:p>
                  </a:txBody>
                  <a:tcPr/>
                </a:tc>
                <a:extLst>
                  <a:ext uri="{0D108BD9-81ED-4DB2-BD59-A6C34878D82A}">
                    <a16:rowId xmlns:a16="http://schemas.microsoft.com/office/drawing/2014/main" val="3497975037"/>
                  </a:ext>
                </a:extLst>
              </a:tr>
              <a:tr h="370840">
                <a:tc>
                  <a:txBody>
                    <a:bodyPr/>
                    <a:lstStyle/>
                    <a:p>
                      <a:pPr algn="l" fontAlgn="t"/>
                      <a:endParaRPr lang="en-US" sz="1600" b="0">
                        <a:effectLst/>
                      </a:endParaRPr>
                    </a:p>
                  </a:txBody>
                  <a:tcPr/>
                </a:tc>
                <a:tc>
                  <a:txBody>
                    <a:bodyPr/>
                    <a:lstStyle/>
                    <a:p>
                      <a:pPr algn="l" fontAlgn="t"/>
                      <a:r>
                        <a:rPr lang="en-US" sz="1600" b="0" u="none" strike="noStrike">
                          <a:solidFill>
                            <a:srgbClr val="2196F3"/>
                          </a:solidFill>
                          <a:effectLst/>
                          <a:hlinkClick r:id="rId8"/>
                        </a:rPr>
                        <a:t>odata</a:t>
                      </a:r>
                      <a:endParaRPr lang="en-US" sz="1600" b="0">
                        <a:effectLst/>
                      </a:endParaRPr>
                    </a:p>
                  </a:txBody>
                  <a:tcPr/>
                </a:tc>
                <a:tc>
                  <a:txBody>
                    <a:bodyPr/>
                    <a:lstStyle/>
                    <a:p>
                      <a:pPr algn="l" fontAlgn="t"/>
                      <a:r>
                        <a:rPr lang="en-US" sz="1600" b="0">
                          <a:effectLst/>
                        </a:rPr>
                        <a:t>Provides shared odata functionality and base classes</a:t>
                      </a:r>
                    </a:p>
                  </a:txBody>
                  <a:tcPr/>
                </a:tc>
                <a:extLst>
                  <a:ext uri="{0D108BD9-81ED-4DB2-BD59-A6C34878D82A}">
                    <a16:rowId xmlns:a16="http://schemas.microsoft.com/office/drawing/2014/main" val="829787734"/>
                  </a:ext>
                </a:extLst>
              </a:tr>
              <a:tr h="370840">
                <a:tc>
                  <a:txBody>
                    <a:bodyPr/>
                    <a:lstStyle/>
                    <a:p>
                      <a:pPr algn="l" fontAlgn="t"/>
                      <a:endParaRPr lang="en-US" sz="1600" b="0">
                        <a:effectLst/>
                      </a:endParaRPr>
                    </a:p>
                  </a:txBody>
                  <a:tcPr/>
                </a:tc>
                <a:tc>
                  <a:txBody>
                    <a:bodyPr/>
                    <a:lstStyle/>
                    <a:p>
                      <a:pPr algn="l" fontAlgn="t"/>
                      <a:r>
                        <a:rPr lang="en-US" sz="1600" b="0" u="none" strike="noStrike">
                          <a:solidFill>
                            <a:srgbClr val="2196F3"/>
                          </a:solidFill>
                          <a:effectLst/>
                          <a:hlinkClick r:id="rId9"/>
                        </a:rPr>
                        <a:t>pnpjs</a:t>
                      </a:r>
                      <a:endParaRPr lang="en-US" sz="1600" b="0">
                        <a:effectLst/>
                      </a:endParaRPr>
                    </a:p>
                  </a:txBody>
                  <a:tcPr/>
                </a:tc>
                <a:tc>
                  <a:txBody>
                    <a:bodyPr/>
                    <a:lstStyle/>
                    <a:p>
                      <a:pPr algn="l" fontAlgn="t"/>
                      <a:r>
                        <a:rPr lang="en-US" sz="1600" b="0">
                          <a:effectLst/>
                        </a:rPr>
                        <a:t>Rollup library of core functionality (mimics sp-pnp-js)</a:t>
                      </a:r>
                    </a:p>
                  </a:txBody>
                  <a:tcPr/>
                </a:tc>
                <a:extLst>
                  <a:ext uri="{0D108BD9-81ED-4DB2-BD59-A6C34878D82A}">
                    <a16:rowId xmlns:a16="http://schemas.microsoft.com/office/drawing/2014/main" val="1744905202"/>
                  </a:ext>
                </a:extLst>
              </a:tr>
              <a:tr h="370840">
                <a:tc>
                  <a:txBody>
                    <a:bodyPr/>
                    <a:lstStyle/>
                    <a:p>
                      <a:pPr algn="l" fontAlgn="t"/>
                      <a:endParaRPr lang="en-US" sz="1600" b="0">
                        <a:effectLst/>
                      </a:endParaRPr>
                    </a:p>
                  </a:txBody>
                  <a:tcPr/>
                </a:tc>
                <a:tc>
                  <a:txBody>
                    <a:bodyPr/>
                    <a:lstStyle/>
                    <a:p>
                      <a:pPr algn="l" fontAlgn="t"/>
                      <a:r>
                        <a:rPr lang="en-US" sz="1600" b="0" u="none" strike="noStrike">
                          <a:solidFill>
                            <a:srgbClr val="2196F3"/>
                          </a:solidFill>
                          <a:effectLst/>
                          <a:hlinkClick r:id="rId10"/>
                        </a:rPr>
                        <a:t>sp</a:t>
                      </a:r>
                      <a:endParaRPr lang="en-US" sz="1600" b="0">
                        <a:effectLst/>
                      </a:endParaRPr>
                    </a:p>
                  </a:txBody>
                  <a:tcPr/>
                </a:tc>
                <a:tc>
                  <a:txBody>
                    <a:bodyPr/>
                    <a:lstStyle/>
                    <a:p>
                      <a:pPr algn="l" fontAlgn="t"/>
                      <a:r>
                        <a:rPr lang="en-US" sz="1600" b="0" dirty="0">
                          <a:effectLst/>
                        </a:rPr>
                        <a:t>Provides a fluent </a:t>
                      </a:r>
                      <a:r>
                        <a:rPr lang="en-US" sz="1600" b="0" dirty="0" err="1">
                          <a:effectLst/>
                        </a:rPr>
                        <a:t>api</a:t>
                      </a:r>
                      <a:r>
                        <a:rPr lang="en-US" sz="1600" b="0" dirty="0">
                          <a:effectLst/>
                        </a:rPr>
                        <a:t> for working with SharePoint REST</a:t>
                      </a:r>
                    </a:p>
                  </a:txBody>
                  <a:tcPr/>
                </a:tc>
                <a:extLst>
                  <a:ext uri="{0D108BD9-81ED-4DB2-BD59-A6C34878D82A}">
                    <a16:rowId xmlns:a16="http://schemas.microsoft.com/office/drawing/2014/main" val="471964917"/>
                  </a:ext>
                </a:extLst>
              </a:tr>
              <a:tr h="370840">
                <a:tc>
                  <a:txBody>
                    <a:bodyPr/>
                    <a:lstStyle/>
                    <a:p>
                      <a:pPr algn="l" fontAlgn="t"/>
                      <a:endParaRPr lang="en-US" sz="1600" b="0">
                        <a:effectLst/>
                      </a:endParaRPr>
                    </a:p>
                  </a:txBody>
                  <a:tcPr/>
                </a:tc>
                <a:tc>
                  <a:txBody>
                    <a:bodyPr/>
                    <a:lstStyle/>
                    <a:p>
                      <a:pPr algn="l" fontAlgn="t"/>
                      <a:r>
                        <a:rPr lang="en-US" sz="1600" b="0" u="none" strike="noStrike">
                          <a:solidFill>
                            <a:srgbClr val="2196F3"/>
                          </a:solidFill>
                          <a:effectLst/>
                          <a:hlinkClick r:id="rId11"/>
                        </a:rPr>
                        <a:t>sp-addinhelpers</a:t>
                      </a:r>
                      <a:endParaRPr lang="en-US" sz="1600" b="0">
                        <a:effectLst/>
                      </a:endParaRPr>
                    </a:p>
                  </a:txBody>
                  <a:tcPr/>
                </a:tc>
                <a:tc>
                  <a:txBody>
                    <a:bodyPr/>
                    <a:lstStyle/>
                    <a:p>
                      <a:pPr algn="l" fontAlgn="t"/>
                      <a:r>
                        <a:rPr lang="en-US" sz="1600" b="0">
                          <a:effectLst/>
                        </a:rPr>
                        <a:t>Provides functionality for working within SharePoint add-ins</a:t>
                      </a:r>
                    </a:p>
                  </a:txBody>
                  <a:tcPr/>
                </a:tc>
                <a:extLst>
                  <a:ext uri="{0D108BD9-81ED-4DB2-BD59-A6C34878D82A}">
                    <a16:rowId xmlns:a16="http://schemas.microsoft.com/office/drawing/2014/main" val="3217313539"/>
                  </a:ext>
                </a:extLst>
              </a:tr>
              <a:tr h="370840">
                <a:tc>
                  <a:txBody>
                    <a:bodyPr/>
                    <a:lstStyle/>
                    <a:p>
                      <a:pPr algn="l" fontAlgn="t"/>
                      <a:endParaRPr lang="en-US" sz="1600" b="0">
                        <a:effectLst/>
                      </a:endParaRPr>
                    </a:p>
                  </a:txBody>
                  <a:tcPr/>
                </a:tc>
                <a:tc>
                  <a:txBody>
                    <a:bodyPr/>
                    <a:lstStyle/>
                    <a:p>
                      <a:pPr algn="l" fontAlgn="t"/>
                      <a:r>
                        <a:rPr lang="en-US" sz="1600" b="0" u="none" strike="noStrike">
                          <a:solidFill>
                            <a:srgbClr val="2196F3"/>
                          </a:solidFill>
                          <a:effectLst/>
                          <a:hlinkClick r:id="rId12"/>
                        </a:rPr>
                        <a:t>sp-clientsvc</a:t>
                      </a:r>
                      <a:endParaRPr lang="en-US" sz="1600" b="0">
                        <a:effectLst/>
                      </a:endParaRPr>
                    </a:p>
                  </a:txBody>
                  <a:tcPr/>
                </a:tc>
                <a:tc>
                  <a:txBody>
                    <a:bodyPr/>
                    <a:lstStyle/>
                    <a:p>
                      <a:pPr algn="l" fontAlgn="t"/>
                      <a:r>
                        <a:rPr lang="en-US" sz="1600" b="0" i="0" kern="1200" dirty="0">
                          <a:solidFill>
                            <a:schemeClr val="dk1"/>
                          </a:solidFill>
                          <a:effectLst/>
                          <a:latin typeface="+mn-lt"/>
                          <a:ea typeface="+mn-ea"/>
                          <a:cs typeface="+mn-cs"/>
                        </a:rPr>
                        <a:t>This library provides base classes for working with the legacy SharePoint </a:t>
                      </a:r>
                      <a:endParaRPr lang="en-US" sz="1400" b="0" dirty="0">
                        <a:effectLst/>
                      </a:endParaRPr>
                    </a:p>
                  </a:txBody>
                  <a:tcPr/>
                </a:tc>
                <a:extLst>
                  <a:ext uri="{0D108BD9-81ED-4DB2-BD59-A6C34878D82A}">
                    <a16:rowId xmlns:a16="http://schemas.microsoft.com/office/drawing/2014/main" val="2882295385"/>
                  </a:ext>
                </a:extLst>
              </a:tr>
              <a:tr h="370840">
                <a:tc>
                  <a:txBody>
                    <a:bodyPr/>
                    <a:lstStyle/>
                    <a:p>
                      <a:pPr algn="l" fontAlgn="t"/>
                      <a:endParaRPr lang="en-US" sz="1600" b="0" dirty="0">
                        <a:effectLst/>
                      </a:endParaRPr>
                    </a:p>
                  </a:txBody>
                  <a:tcPr/>
                </a:tc>
                <a:tc>
                  <a:txBody>
                    <a:bodyPr/>
                    <a:lstStyle/>
                    <a:p>
                      <a:pPr algn="l" fontAlgn="t"/>
                      <a:r>
                        <a:rPr lang="en-US" sz="1600" b="0" u="none" strike="noStrike">
                          <a:solidFill>
                            <a:srgbClr val="2196F3"/>
                          </a:solidFill>
                          <a:effectLst/>
                          <a:hlinkClick r:id="rId13"/>
                        </a:rPr>
                        <a:t>sp-taxonomy</a:t>
                      </a:r>
                      <a:endParaRPr lang="en-US" sz="1600" b="0">
                        <a:effectLst/>
                      </a:endParaRPr>
                    </a:p>
                  </a:txBody>
                  <a:tcPr/>
                </a:tc>
                <a:tc>
                  <a:txBody>
                    <a:bodyPr/>
                    <a:lstStyle/>
                    <a:p>
                      <a:pPr algn="l" fontAlgn="t"/>
                      <a:r>
                        <a:rPr lang="en-US" sz="1600" b="0" dirty="0">
                          <a:effectLst/>
                        </a:rPr>
                        <a:t>Provides a fluent </a:t>
                      </a:r>
                      <a:r>
                        <a:rPr lang="en-US" sz="1600" b="0" dirty="0" err="1">
                          <a:effectLst/>
                        </a:rPr>
                        <a:t>api</a:t>
                      </a:r>
                      <a:r>
                        <a:rPr lang="en-US" sz="1600" b="0" dirty="0">
                          <a:effectLst/>
                        </a:rPr>
                        <a:t> for working with SharePoint Managed Metadata</a:t>
                      </a:r>
                    </a:p>
                  </a:txBody>
                  <a:tcPr/>
                </a:tc>
                <a:extLst>
                  <a:ext uri="{0D108BD9-81ED-4DB2-BD59-A6C34878D82A}">
                    <a16:rowId xmlns:a16="http://schemas.microsoft.com/office/drawing/2014/main" val="4050865862"/>
                  </a:ext>
                </a:extLst>
              </a:tr>
            </a:tbl>
          </a:graphicData>
        </a:graphic>
      </p:graphicFrame>
      <p:grpSp>
        <p:nvGrpSpPr>
          <p:cNvPr id="13" name="Group 12">
            <a:extLst>
              <a:ext uri="{FF2B5EF4-FFF2-40B4-BE49-F238E27FC236}">
                <a16:creationId xmlns:a16="http://schemas.microsoft.com/office/drawing/2014/main" id="{4502ECBF-60EE-4F58-8FFD-F05A8DE61782}"/>
              </a:ext>
            </a:extLst>
          </p:cNvPr>
          <p:cNvGrpSpPr/>
          <p:nvPr/>
        </p:nvGrpSpPr>
        <p:grpSpPr>
          <a:xfrm>
            <a:off x="10166155" y="6088416"/>
            <a:ext cx="1868658" cy="644563"/>
            <a:chOff x="10333037" y="6302863"/>
            <a:chExt cx="1906128" cy="657488"/>
          </a:xfrm>
        </p:grpSpPr>
        <p:sp>
          <p:nvSpPr>
            <p:cNvPr id="14" name="Rectangle 13">
              <a:extLst>
                <a:ext uri="{FF2B5EF4-FFF2-40B4-BE49-F238E27FC236}">
                  <a16:creationId xmlns:a16="http://schemas.microsoft.com/office/drawing/2014/main" id="{6ABA1ED1-2040-4568-A25D-D8A6EB880BBC}"/>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5" name="Picture 14">
              <a:extLst>
                <a:ext uri="{FF2B5EF4-FFF2-40B4-BE49-F238E27FC236}">
                  <a16:creationId xmlns:a16="http://schemas.microsoft.com/office/drawing/2014/main" id="{EFBA0887-0DA3-4853-BF8B-C45FA53D9BD9}"/>
                </a:ext>
              </a:extLst>
            </p:cNvPr>
            <p:cNvPicPr>
              <a:picLocks noChangeAspect="1"/>
            </p:cNvPicPr>
            <p:nvPr/>
          </p:nvPicPr>
          <p:blipFill>
            <a:blip r:embed="rId14"/>
            <a:stretch>
              <a:fillRect/>
            </a:stretch>
          </p:blipFill>
          <p:spPr>
            <a:xfrm>
              <a:off x="10333038" y="6319491"/>
              <a:ext cx="553412" cy="611447"/>
            </a:xfrm>
            <a:prstGeom prst="rect">
              <a:avLst/>
            </a:prstGeom>
          </p:spPr>
        </p:pic>
        <p:cxnSp>
          <p:nvCxnSpPr>
            <p:cNvPr id="16" name="Straight Connector 15">
              <a:extLst>
                <a:ext uri="{FF2B5EF4-FFF2-40B4-BE49-F238E27FC236}">
                  <a16:creationId xmlns:a16="http://schemas.microsoft.com/office/drawing/2014/main" id="{FF8A9D51-2E96-4FC0-8C23-4B8EE279469B}"/>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A429FBD-3FBE-4BB5-8515-002CBCF12B21}"/>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21723396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9BD77-F99F-4A31-B9D6-83D531B51FE4}"/>
              </a:ext>
            </a:extLst>
          </p:cNvPr>
          <p:cNvSpPr>
            <a:spLocks noGrp="1"/>
          </p:cNvSpPr>
          <p:nvPr>
            <p:ph type="title"/>
          </p:nvPr>
        </p:nvSpPr>
        <p:spPr>
          <a:xfrm>
            <a:off x="457199" y="2023307"/>
            <a:ext cx="11277601" cy="1634294"/>
          </a:xfrm>
        </p:spPr>
        <p:txBody>
          <a:bodyPr/>
          <a:lstStyle/>
          <a:p>
            <a:r>
              <a:rPr lang="en-US" dirty="0"/>
              <a:t>Anything you can do; I can do better...</a:t>
            </a:r>
            <a:br>
              <a:rPr lang="en-US" dirty="0"/>
            </a:br>
            <a:r>
              <a:rPr lang="en-US" sz="4400" dirty="0">
                <a:latin typeface="+mn-lt"/>
              </a:rPr>
              <a:t>Embracing the SharePoint Framework</a:t>
            </a:r>
            <a:endParaRPr lang="en-US" dirty="0"/>
          </a:p>
        </p:txBody>
      </p:sp>
      <p:sp>
        <p:nvSpPr>
          <p:cNvPr id="5" name="Text Placeholder 4">
            <a:extLst>
              <a:ext uri="{FF2B5EF4-FFF2-40B4-BE49-F238E27FC236}">
                <a16:creationId xmlns:a16="http://schemas.microsoft.com/office/drawing/2014/main" id="{D371F0AB-E67F-48A6-8F04-E194025A6B8A}"/>
              </a:ext>
            </a:extLst>
          </p:cNvPr>
          <p:cNvSpPr>
            <a:spLocks noGrp="1"/>
          </p:cNvSpPr>
          <p:nvPr>
            <p:ph type="body" sz="quarter" idx="14"/>
          </p:nvPr>
        </p:nvSpPr>
        <p:spPr/>
        <p:txBody>
          <a:bodyPr/>
          <a:lstStyle/>
          <a:p>
            <a:r>
              <a:rPr lang="en-US" dirty="0"/>
              <a:t>Mark Rackley – Chief Strategy Officer – PAIT Group</a:t>
            </a:r>
          </a:p>
          <a:p>
            <a:r>
              <a:rPr lang="en-US" dirty="0"/>
              <a:t>Julie Turner – Partner – Sympraxis Consulting</a:t>
            </a:r>
          </a:p>
        </p:txBody>
      </p:sp>
      <p:pic>
        <p:nvPicPr>
          <p:cNvPr id="8" name="Picture 7">
            <a:extLst>
              <a:ext uri="{FF2B5EF4-FFF2-40B4-BE49-F238E27FC236}">
                <a16:creationId xmlns:a16="http://schemas.microsoft.com/office/drawing/2014/main" id="{DCCC83B4-8730-433B-9734-5D28EB4BAD0D}"/>
              </a:ext>
            </a:extLst>
          </p:cNvPr>
          <p:cNvPicPr>
            <a:picLocks noChangeAspect="1"/>
          </p:cNvPicPr>
          <p:nvPr/>
        </p:nvPicPr>
        <p:blipFill>
          <a:blip r:embed="rId3"/>
          <a:stretch>
            <a:fillRect/>
          </a:stretch>
        </p:blipFill>
        <p:spPr>
          <a:xfrm>
            <a:off x="10058401" y="5974780"/>
            <a:ext cx="1828800" cy="578420"/>
          </a:xfrm>
          <a:prstGeom prst="rect">
            <a:avLst/>
          </a:prstGeom>
        </p:spPr>
      </p:pic>
    </p:spTree>
    <p:extLst>
      <p:ext uri="{BB962C8B-B14F-4D97-AF65-F5344CB8AC3E}">
        <p14:creationId xmlns:p14="http://schemas.microsoft.com/office/powerpoint/2010/main" val="1500991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A9120-4D18-4F85-8684-DA5A55C52722}"/>
              </a:ext>
            </a:extLst>
          </p:cNvPr>
          <p:cNvSpPr>
            <a:spLocks noGrp="1"/>
          </p:cNvSpPr>
          <p:nvPr>
            <p:ph type="body" sz="quarter" idx="10"/>
          </p:nvPr>
        </p:nvSpPr>
        <p:spPr>
          <a:xfrm>
            <a:off x="457199" y="1143000"/>
            <a:ext cx="11277603" cy="1902059"/>
          </a:xfrm>
        </p:spPr>
        <p:txBody>
          <a:bodyPr/>
          <a:lstStyle/>
          <a:p>
            <a:r>
              <a:rPr lang="en-US" dirty="0"/>
              <a:t>Introduced support in TypeScript in version 1.7 (released 3 years ago)</a:t>
            </a:r>
          </a:p>
          <a:p>
            <a:r>
              <a:rPr lang="en-US" dirty="0"/>
              <a:t>Support for JavaScript in ES8 (ES2017)</a:t>
            </a:r>
          </a:p>
          <a:p>
            <a:endParaRPr lang="en-US" dirty="0"/>
          </a:p>
          <a:p>
            <a:endParaRPr lang="en-US" dirty="0"/>
          </a:p>
        </p:txBody>
      </p:sp>
      <p:sp>
        <p:nvSpPr>
          <p:cNvPr id="3" name="Title 2">
            <a:extLst>
              <a:ext uri="{FF2B5EF4-FFF2-40B4-BE49-F238E27FC236}">
                <a16:creationId xmlns:a16="http://schemas.microsoft.com/office/drawing/2014/main" id="{D1537774-E5B4-482F-BB4B-E6FBE3E649F3}"/>
              </a:ext>
            </a:extLst>
          </p:cNvPr>
          <p:cNvSpPr>
            <a:spLocks noGrp="1"/>
          </p:cNvSpPr>
          <p:nvPr>
            <p:ph type="title"/>
          </p:nvPr>
        </p:nvSpPr>
        <p:spPr/>
        <p:txBody>
          <a:bodyPr/>
          <a:lstStyle/>
          <a:p>
            <a:r>
              <a:rPr lang="en-US" dirty="0"/>
              <a:t>Async/Await</a:t>
            </a:r>
          </a:p>
        </p:txBody>
      </p:sp>
      <p:grpSp>
        <p:nvGrpSpPr>
          <p:cNvPr id="9" name="Group 8">
            <a:extLst>
              <a:ext uri="{FF2B5EF4-FFF2-40B4-BE49-F238E27FC236}">
                <a16:creationId xmlns:a16="http://schemas.microsoft.com/office/drawing/2014/main" id="{9B4BE10C-D390-48D3-ADE4-C822A0561DC4}"/>
              </a:ext>
            </a:extLst>
          </p:cNvPr>
          <p:cNvGrpSpPr/>
          <p:nvPr/>
        </p:nvGrpSpPr>
        <p:grpSpPr>
          <a:xfrm>
            <a:off x="10166155" y="6088416"/>
            <a:ext cx="1868658" cy="644563"/>
            <a:chOff x="10333037" y="6302863"/>
            <a:chExt cx="1906128" cy="657488"/>
          </a:xfrm>
        </p:grpSpPr>
        <p:sp>
          <p:nvSpPr>
            <p:cNvPr id="10" name="Rectangle 9">
              <a:extLst>
                <a:ext uri="{FF2B5EF4-FFF2-40B4-BE49-F238E27FC236}">
                  <a16:creationId xmlns:a16="http://schemas.microsoft.com/office/drawing/2014/main" id="{1CFA102F-DE99-4CAD-A82E-B8909145AC25}"/>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1" name="Picture 10">
              <a:extLst>
                <a:ext uri="{FF2B5EF4-FFF2-40B4-BE49-F238E27FC236}">
                  <a16:creationId xmlns:a16="http://schemas.microsoft.com/office/drawing/2014/main" id="{C169C9AF-D36B-478D-AD10-BB90A759527D}"/>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12" name="Straight Connector 11">
              <a:extLst>
                <a:ext uri="{FF2B5EF4-FFF2-40B4-BE49-F238E27FC236}">
                  <a16:creationId xmlns:a16="http://schemas.microsoft.com/office/drawing/2014/main" id="{F7E24EDB-43EC-4890-A3F5-F9A5BE8B6F27}"/>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D0232-D2DE-4004-9423-B83C66124C40}"/>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4" name="&quot;Not Allowed&quot; Symbol 13">
            <a:extLst>
              <a:ext uri="{FF2B5EF4-FFF2-40B4-BE49-F238E27FC236}">
                <a16:creationId xmlns:a16="http://schemas.microsoft.com/office/drawing/2014/main" id="{A1E80B30-5149-4632-8385-14EBB0A0F69E}"/>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42736845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653293"/>
            <a:ext cx="9144000" cy="498598"/>
          </a:xfrm>
        </p:spPr>
        <p:txBody>
          <a:bodyPr/>
          <a:lstStyle/>
          <a:p>
            <a:r>
              <a:rPr lang="en-US" dirty="0" err="1"/>
              <a:t>SPFx</a:t>
            </a:r>
            <a:r>
              <a:rPr lang="en-US" dirty="0"/>
              <a:t> with Typescript/</a:t>
            </a:r>
            <a:r>
              <a:rPr lang="en-US" dirty="0" err="1"/>
              <a:t>PnPJS</a:t>
            </a:r>
            <a:endParaRPr lang="en-US" dirty="0"/>
          </a:p>
        </p:txBody>
      </p:sp>
      <p:sp>
        <p:nvSpPr>
          <p:cNvPr id="4" name="Text Placeholder 3"/>
          <p:cNvSpPr>
            <a:spLocks noGrp="1"/>
          </p:cNvSpPr>
          <p:nvPr>
            <p:ph type="body" sz="quarter" idx="12"/>
          </p:nvPr>
        </p:nvSpPr>
        <p:spPr>
          <a:xfrm>
            <a:off x="585216" y="4347372"/>
            <a:ext cx="9144000" cy="276999"/>
          </a:xfrm>
        </p:spPr>
        <p:txBody>
          <a:bodyPr/>
          <a:lstStyle/>
          <a:p>
            <a:r>
              <a:rPr lang="en-US" dirty="0"/>
              <a:t>Demo tagline or details</a:t>
            </a:r>
          </a:p>
        </p:txBody>
      </p:sp>
      <p:grpSp>
        <p:nvGrpSpPr>
          <p:cNvPr id="10" name="Group 9">
            <a:extLst>
              <a:ext uri="{FF2B5EF4-FFF2-40B4-BE49-F238E27FC236}">
                <a16:creationId xmlns:a16="http://schemas.microsoft.com/office/drawing/2014/main" id="{A5BCF92F-F634-469F-A839-EC6CFF18571D}"/>
              </a:ext>
            </a:extLst>
          </p:cNvPr>
          <p:cNvGrpSpPr/>
          <p:nvPr/>
        </p:nvGrpSpPr>
        <p:grpSpPr>
          <a:xfrm>
            <a:off x="10166155" y="6088416"/>
            <a:ext cx="1868658" cy="644563"/>
            <a:chOff x="10333037" y="6302863"/>
            <a:chExt cx="1906128" cy="657488"/>
          </a:xfrm>
        </p:grpSpPr>
        <p:sp>
          <p:nvSpPr>
            <p:cNvPr id="11" name="Rectangle 10">
              <a:extLst>
                <a:ext uri="{FF2B5EF4-FFF2-40B4-BE49-F238E27FC236}">
                  <a16:creationId xmlns:a16="http://schemas.microsoft.com/office/drawing/2014/main" id="{08937329-021C-4F55-8AF7-92673C040957}"/>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2" name="Picture 11">
              <a:extLst>
                <a:ext uri="{FF2B5EF4-FFF2-40B4-BE49-F238E27FC236}">
                  <a16:creationId xmlns:a16="http://schemas.microsoft.com/office/drawing/2014/main" id="{2C7F8B2B-24F0-4FCF-AC29-EE9CE9AAC7BA}"/>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13" name="Straight Connector 12">
              <a:extLst>
                <a:ext uri="{FF2B5EF4-FFF2-40B4-BE49-F238E27FC236}">
                  <a16:creationId xmlns:a16="http://schemas.microsoft.com/office/drawing/2014/main" id="{D319C681-6835-4604-AD6B-97C20E795ACF}"/>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288973-C906-44A1-A705-0076220F17CB}"/>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5" name="&quot;Not Allowed&quot; Symbol 14">
            <a:extLst>
              <a:ext uri="{FF2B5EF4-FFF2-40B4-BE49-F238E27FC236}">
                <a16:creationId xmlns:a16="http://schemas.microsoft.com/office/drawing/2014/main" id="{35680CFB-43CA-447E-823F-3E0985A6B198}"/>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72878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A9120-4D18-4F85-8684-DA5A55C52722}"/>
              </a:ext>
            </a:extLst>
          </p:cNvPr>
          <p:cNvSpPr>
            <a:spLocks noGrp="1"/>
          </p:cNvSpPr>
          <p:nvPr>
            <p:ph type="body" sz="quarter" idx="10"/>
          </p:nvPr>
        </p:nvSpPr>
        <p:spPr>
          <a:xfrm>
            <a:off x="457199" y="1143000"/>
            <a:ext cx="11277603" cy="3397853"/>
          </a:xfrm>
        </p:spPr>
        <p:txBody>
          <a:bodyPr/>
          <a:lstStyle/>
          <a:p>
            <a:r>
              <a:rPr lang="en-US" dirty="0"/>
              <a:t>Pros</a:t>
            </a:r>
          </a:p>
          <a:p>
            <a:pPr lvl="1"/>
            <a:r>
              <a:rPr lang="en-US" dirty="0"/>
              <a:t>Lots of room for simple errors to catch you</a:t>
            </a:r>
          </a:p>
          <a:p>
            <a:pPr lvl="1"/>
            <a:r>
              <a:rPr lang="en-US" dirty="0"/>
              <a:t>Multiple web parts on a page</a:t>
            </a:r>
          </a:p>
          <a:p>
            <a:pPr lvl="1"/>
            <a:r>
              <a:rPr lang="en-US" dirty="0"/>
              <a:t>Utilize </a:t>
            </a:r>
            <a:r>
              <a:rPr lang="en-US" dirty="0" err="1"/>
              <a:t>SPHttpClient</a:t>
            </a:r>
            <a:r>
              <a:rPr lang="en-US" dirty="0"/>
              <a:t> to make REST calls easier (or use fluent </a:t>
            </a:r>
            <a:r>
              <a:rPr lang="en-US" dirty="0" err="1"/>
              <a:t>PnPJS</a:t>
            </a:r>
            <a:r>
              <a:rPr lang="en-US" dirty="0"/>
              <a:t>)</a:t>
            </a:r>
          </a:p>
          <a:p>
            <a:pPr lvl="1"/>
            <a:r>
              <a:rPr lang="en-US" dirty="0"/>
              <a:t>Utilize </a:t>
            </a:r>
            <a:r>
              <a:rPr lang="en-US" dirty="0" err="1"/>
              <a:t>GraphHttpClient</a:t>
            </a:r>
            <a:r>
              <a:rPr lang="en-US" dirty="0"/>
              <a:t> to access the Microsoft Graph (or use fluent </a:t>
            </a:r>
            <a:r>
              <a:rPr lang="en-US" dirty="0" err="1"/>
              <a:t>PnPJS</a:t>
            </a:r>
            <a:r>
              <a:rPr lang="en-US" dirty="0"/>
              <a:t>)</a:t>
            </a:r>
          </a:p>
          <a:p>
            <a:pPr lvl="1"/>
            <a:r>
              <a:rPr lang="en-US" dirty="0"/>
              <a:t>Ability to streamline code for length and simplicity (async/await vs promises)</a:t>
            </a:r>
          </a:p>
          <a:p>
            <a:r>
              <a:rPr lang="en-US" dirty="0"/>
              <a:t>Cons</a:t>
            </a:r>
          </a:p>
          <a:p>
            <a:pPr lvl="1"/>
            <a:r>
              <a:rPr lang="en-US" dirty="0"/>
              <a:t>Learning curve for TypeScript</a:t>
            </a:r>
          </a:p>
          <a:p>
            <a:pPr lvl="1"/>
            <a:r>
              <a:rPr lang="en-US" dirty="0"/>
              <a:t>Frameworks like Angular Elements and React have big learning curve</a:t>
            </a:r>
          </a:p>
          <a:p>
            <a:pPr lvl="1"/>
            <a:endParaRPr lang="en-US" dirty="0"/>
          </a:p>
        </p:txBody>
      </p:sp>
      <p:sp>
        <p:nvSpPr>
          <p:cNvPr id="3" name="Title 2">
            <a:extLst>
              <a:ext uri="{FF2B5EF4-FFF2-40B4-BE49-F238E27FC236}">
                <a16:creationId xmlns:a16="http://schemas.microsoft.com/office/drawing/2014/main" id="{D1537774-E5B4-482F-BB4B-E6FBE3E649F3}"/>
              </a:ext>
            </a:extLst>
          </p:cNvPr>
          <p:cNvSpPr>
            <a:spLocks noGrp="1"/>
          </p:cNvSpPr>
          <p:nvPr>
            <p:ph type="title"/>
          </p:nvPr>
        </p:nvSpPr>
        <p:spPr/>
        <p:txBody>
          <a:bodyPr/>
          <a:lstStyle/>
          <a:p>
            <a:r>
              <a:rPr lang="en-US" dirty="0"/>
              <a:t>SharePoint Framework modern tools – Pros and Cons</a:t>
            </a:r>
          </a:p>
        </p:txBody>
      </p:sp>
      <p:grpSp>
        <p:nvGrpSpPr>
          <p:cNvPr id="9" name="Group 8">
            <a:extLst>
              <a:ext uri="{FF2B5EF4-FFF2-40B4-BE49-F238E27FC236}">
                <a16:creationId xmlns:a16="http://schemas.microsoft.com/office/drawing/2014/main" id="{9B4BE10C-D390-48D3-ADE4-C822A0561DC4}"/>
              </a:ext>
            </a:extLst>
          </p:cNvPr>
          <p:cNvGrpSpPr/>
          <p:nvPr/>
        </p:nvGrpSpPr>
        <p:grpSpPr>
          <a:xfrm>
            <a:off x="10166155" y="6088416"/>
            <a:ext cx="1868658" cy="644563"/>
            <a:chOff x="10333037" y="6302863"/>
            <a:chExt cx="1906128" cy="657488"/>
          </a:xfrm>
        </p:grpSpPr>
        <p:sp>
          <p:nvSpPr>
            <p:cNvPr id="10" name="Rectangle 9">
              <a:extLst>
                <a:ext uri="{FF2B5EF4-FFF2-40B4-BE49-F238E27FC236}">
                  <a16:creationId xmlns:a16="http://schemas.microsoft.com/office/drawing/2014/main" id="{1CFA102F-DE99-4CAD-A82E-B8909145AC25}"/>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1" name="Picture 10">
              <a:extLst>
                <a:ext uri="{FF2B5EF4-FFF2-40B4-BE49-F238E27FC236}">
                  <a16:creationId xmlns:a16="http://schemas.microsoft.com/office/drawing/2014/main" id="{C169C9AF-D36B-478D-AD10-BB90A759527D}"/>
                </a:ext>
              </a:extLst>
            </p:cNvPr>
            <p:cNvPicPr>
              <a:picLocks noChangeAspect="1"/>
            </p:cNvPicPr>
            <p:nvPr/>
          </p:nvPicPr>
          <p:blipFill>
            <a:blip r:embed="rId2"/>
            <a:stretch>
              <a:fillRect/>
            </a:stretch>
          </p:blipFill>
          <p:spPr>
            <a:xfrm>
              <a:off x="10333038" y="6319491"/>
              <a:ext cx="553412" cy="611447"/>
            </a:xfrm>
            <a:prstGeom prst="rect">
              <a:avLst/>
            </a:prstGeom>
          </p:spPr>
        </p:pic>
        <p:cxnSp>
          <p:nvCxnSpPr>
            <p:cNvPr id="12" name="Straight Connector 11">
              <a:extLst>
                <a:ext uri="{FF2B5EF4-FFF2-40B4-BE49-F238E27FC236}">
                  <a16:creationId xmlns:a16="http://schemas.microsoft.com/office/drawing/2014/main" id="{F7E24EDB-43EC-4890-A3F5-F9A5BE8B6F27}"/>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D0232-D2DE-4004-9423-B83C66124C40}"/>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4" name="&quot;Not Allowed&quot; Symbol 13">
            <a:extLst>
              <a:ext uri="{FF2B5EF4-FFF2-40B4-BE49-F238E27FC236}">
                <a16:creationId xmlns:a16="http://schemas.microsoft.com/office/drawing/2014/main" id="{A1E80B30-5149-4632-8385-14EBB0A0F69E}"/>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7280683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9F151C-DAC5-4947-9F8A-D8D94E2DDE75}"/>
              </a:ext>
            </a:extLst>
          </p:cNvPr>
          <p:cNvSpPr>
            <a:spLocks noGrp="1"/>
          </p:cNvSpPr>
          <p:nvPr>
            <p:ph type="body" sz="quarter" idx="10"/>
          </p:nvPr>
        </p:nvSpPr>
        <p:spPr>
          <a:xfrm>
            <a:off x="457199" y="1143000"/>
            <a:ext cx="11277603" cy="874085"/>
          </a:xfrm>
        </p:spPr>
        <p:txBody>
          <a:bodyPr/>
          <a:lstStyle/>
          <a:p>
            <a:r>
              <a:rPr lang="en-US" dirty="0"/>
              <a:t>Governance</a:t>
            </a:r>
          </a:p>
          <a:p>
            <a:r>
              <a:rPr lang="en-US" dirty="0"/>
              <a:t>Ability for Admins to create site collection app catalog to silo solutions.</a:t>
            </a:r>
          </a:p>
        </p:txBody>
      </p:sp>
      <p:sp>
        <p:nvSpPr>
          <p:cNvPr id="3" name="Title 2">
            <a:extLst>
              <a:ext uri="{FF2B5EF4-FFF2-40B4-BE49-F238E27FC236}">
                <a16:creationId xmlns:a16="http://schemas.microsoft.com/office/drawing/2014/main" id="{B268F051-7F5F-4F9F-8FE5-15DD7C492702}"/>
              </a:ext>
            </a:extLst>
          </p:cNvPr>
          <p:cNvSpPr>
            <a:spLocks noGrp="1"/>
          </p:cNvSpPr>
          <p:nvPr>
            <p:ph type="title"/>
          </p:nvPr>
        </p:nvSpPr>
        <p:spPr/>
        <p:txBody>
          <a:bodyPr/>
          <a:lstStyle/>
          <a:p>
            <a:r>
              <a:rPr lang="en-US" dirty="0"/>
              <a:t>Deployment – Pros and Cons</a:t>
            </a:r>
          </a:p>
        </p:txBody>
      </p:sp>
      <p:sp>
        <p:nvSpPr>
          <p:cNvPr id="4" name="&quot;Not Allowed&quot; Symbol 3">
            <a:extLst>
              <a:ext uri="{FF2B5EF4-FFF2-40B4-BE49-F238E27FC236}">
                <a16:creationId xmlns:a16="http://schemas.microsoft.com/office/drawing/2014/main" id="{11C4AB44-3676-4287-ADDC-7826243F4239}"/>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5DBB0953-B73D-4968-A475-1B447E8F899B}"/>
              </a:ext>
            </a:extLst>
          </p:cNvPr>
          <p:cNvGrpSpPr/>
          <p:nvPr/>
        </p:nvGrpSpPr>
        <p:grpSpPr>
          <a:xfrm>
            <a:off x="10166155" y="6088416"/>
            <a:ext cx="1868658" cy="644563"/>
            <a:chOff x="10333037" y="6302863"/>
            <a:chExt cx="1906128" cy="657488"/>
          </a:xfrm>
        </p:grpSpPr>
        <p:sp>
          <p:nvSpPr>
            <p:cNvPr id="6" name="Rectangle 5">
              <a:extLst>
                <a:ext uri="{FF2B5EF4-FFF2-40B4-BE49-F238E27FC236}">
                  <a16:creationId xmlns:a16="http://schemas.microsoft.com/office/drawing/2014/main" id="{5C7925A2-EC7D-4C82-9CA2-51D87C724750}"/>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7" name="Picture 6">
              <a:extLst>
                <a:ext uri="{FF2B5EF4-FFF2-40B4-BE49-F238E27FC236}">
                  <a16:creationId xmlns:a16="http://schemas.microsoft.com/office/drawing/2014/main" id="{21B433A8-B378-45B8-961C-362FB026F01B}"/>
                </a:ext>
              </a:extLst>
            </p:cNvPr>
            <p:cNvPicPr>
              <a:picLocks noChangeAspect="1"/>
            </p:cNvPicPr>
            <p:nvPr/>
          </p:nvPicPr>
          <p:blipFill>
            <a:blip r:embed="rId2"/>
            <a:stretch>
              <a:fillRect/>
            </a:stretch>
          </p:blipFill>
          <p:spPr>
            <a:xfrm>
              <a:off x="10333038" y="6319491"/>
              <a:ext cx="553412" cy="611447"/>
            </a:xfrm>
            <a:prstGeom prst="rect">
              <a:avLst/>
            </a:prstGeom>
          </p:spPr>
        </p:pic>
        <p:cxnSp>
          <p:nvCxnSpPr>
            <p:cNvPr id="8" name="Straight Connector 7">
              <a:extLst>
                <a:ext uri="{FF2B5EF4-FFF2-40B4-BE49-F238E27FC236}">
                  <a16:creationId xmlns:a16="http://schemas.microsoft.com/office/drawing/2014/main" id="{C34B5CBE-9B6A-4CEB-8A40-3DA85B87067A}"/>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6F302A-F062-4C96-A7FA-E6B0A0BDB3BB}"/>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258789676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849B830-46AE-4195-92EA-3905A89D54A4}"/>
              </a:ext>
            </a:extLst>
          </p:cNvPr>
          <p:cNvSpPr>
            <a:spLocks noGrp="1"/>
          </p:cNvSpPr>
          <p:nvPr>
            <p:ph type="pic" sz="quarter" idx="14"/>
          </p:nvPr>
        </p:nvSpPr>
        <p:spPr/>
      </p:sp>
      <p:sp>
        <p:nvSpPr>
          <p:cNvPr id="14" name="Picture Placeholder 13">
            <a:extLst>
              <a:ext uri="{FF2B5EF4-FFF2-40B4-BE49-F238E27FC236}">
                <a16:creationId xmlns:a16="http://schemas.microsoft.com/office/drawing/2014/main" id="{CE3469B8-5A49-4A05-8CD3-8E692B4231C4}"/>
              </a:ext>
            </a:extLst>
          </p:cNvPr>
          <p:cNvSpPr>
            <a:spLocks noGrp="1"/>
          </p:cNvSpPr>
          <p:nvPr>
            <p:ph type="pic" sz="quarter" idx="15"/>
          </p:nvPr>
        </p:nvSpPr>
        <p:spPr/>
      </p:sp>
      <p:sp>
        <p:nvSpPr>
          <p:cNvPr id="15" name="Picture Placeholder 14">
            <a:extLst>
              <a:ext uri="{FF2B5EF4-FFF2-40B4-BE49-F238E27FC236}">
                <a16:creationId xmlns:a16="http://schemas.microsoft.com/office/drawing/2014/main" id="{2DAD4FFC-C40B-4455-A014-88FC2F5D6906}"/>
              </a:ext>
            </a:extLst>
          </p:cNvPr>
          <p:cNvSpPr>
            <a:spLocks noGrp="1"/>
          </p:cNvSpPr>
          <p:nvPr>
            <p:ph type="pic" sz="quarter" idx="16"/>
          </p:nvPr>
        </p:nvSpPr>
        <p:spPr/>
      </p:sp>
      <p:sp>
        <p:nvSpPr>
          <p:cNvPr id="10" name="Text Placeholder 9">
            <a:extLst>
              <a:ext uri="{FF2B5EF4-FFF2-40B4-BE49-F238E27FC236}">
                <a16:creationId xmlns:a16="http://schemas.microsoft.com/office/drawing/2014/main" id="{9DAEF484-59D7-402C-BC87-9CC6043336EC}"/>
              </a:ext>
            </a:extLst>
          </p:cNvPr>
          <p:cNvSpPr>
            <a:spLocks noGrp="1"/>
          </p:cNvSpPr>
          <p:nvPr>
            <p:ph type="body" sz="quarter" idx="11"/>
          </p:nvPr>
        </p:nvSpPr>
        <p:spPr>
          <a:xfrm>
            <a:off x="457200" y="4648200"/>
            <a:ext cx="3352800" cy="595035"/>
          </a:xfrm>
        </p:spPr>
        <p:txBody>
          <a:bodyPr/>
          <a:lstStyle/>
          <a:p>
            <a:r>
              <a:rPr lang="en-US" dirty="0"/>
              <a:t>Call to action [Level 1]</a:t>
            </a:r>
          </a:p>
          <a:p>
            <a:pPr lvl="1"/>
            <a:r>
              <a:rPr lang="en-US" dirty="0"/>
              <a:t>Description or steps [Level 2]</a:t>
            </a:r>
          </a:p>
        </p:txBody>
      </p:sp>
      <p:sp>
        <p:nvSpPr>
          <p:cNvPr id="11" name="Text Placeholder 10">
            <a:extLst>
              <a:ext uri="{FF2B5EF4-FFF2-40B4-BE49-F238E27FC236}">
                <a16:creationId xmlns:a16="http://schemas.microsoft.com/office/drawing/2014/main" id="{BFA805F6-E2BD-4166-989C-CD0D96FA1A29}"/>
              </a:ext>
            </a:extLst>
          </p:cNvPr>
          <p:cNvSpPr>
            <a:spLocks noGrp="1"/>
          </p:cNvSpPr>
          <p:nvPr>
            <p:ph type="body" sz="quarter" idx="12"/>
          </p:nvPr>
        </p:nvSpPr>
        <p:spPr>
          <a:xfrm>
            <a:off x="4419598" y="4657681"/>
            <a:ext cx="3352800" cy="595035"/>
          </a:xfrm>
        </p:spPr>
        <p:txBody>
          <a:bodyPr/>
          <a:lstStyle/>
          <a:p>
            <a:r>
              <a:rPr lang="en-US" dirty="0"/>
              <a:t>Call to action [Level 1]</a:t>
            </a:r>
          </a:p>
          <a:p>
            <a:pPr lvl="1"/>
            <a:r>
              <a:rPr lang="en-US" dirty="0"/>
              <a:t>Description or steps [Level 2]</a:t>
            </a:r>
          </a:p>
        </p:txBody>
      </p:sp>
      <p:sp>
        <p:nvSpPr>
          <p:cNvPr id="12" name="Text Placeholder 11">
            <a:extLst>
              <a:ext uri="{FF2B5EF4-FFF2-40B4-BE49-F238E27FC236}">
                <a16:creationId xmlns:a16="http://schemas.microsoft.com/office/drawing/2014/main" id="{CC5950D0-AEEB-4862-937D-72DB85A7B9B9}"/>
              </a:ext>
            </a:extLst>
          </p:cNvPr>
          <p:cNvSpPr>
            <a:spLocks noGrp="1"/>
          </p:cNvSpPr>
          <p:nvPr>
            <p:ph type="body" sz="quarter" idx="13"/>
          </p:nvPr>
        </p:nvSpPr>
        <p:spPr>
          <a:xfrm>
            <a:off x="8382000" y="4648200"/>
            <a:ext cx="3352800" cy="595035"/>
          </a:xfrm>
        </p:spPr>
        <p:txBody>
          <a:bodyPr/>
          <a:lstStyle/>
          <a:p>
            <a:r>
              <a:rPr lang="en-US" dirty="0"/>
              <a:t>Call to action [Level 1]</a:t>
            </a:r>
          </a:p>
          <a:p>
            <a:pPr lvl="1"/>
            <a:r>
              <a:rPr lang="en-US" dirty="0"/>
              <a:t>Description or steps [Level 2]</a:t>
            </a:r>
          </a:p>
        </p:txBody>
      </p:sp>
      <p:sp>
        <p:nvSpPr>
          <p:cNvPr id="9" name="Title 8">
            <a:extLst>
              <a:ext uri="{FF2B5EF4-FFF2-40B4-BE49-F238E27FC236}">
                <a16:creationId xmlns:a16="http://schemas.microsoft.com/office/drawing/2014/main" id="{4F8C13EE-4D91-4699-8B36-3B96396D2CE6}"/>
              </a:ext>
            </a:extLst>
          </p:cNvPr>
          <p:cNvSpPr>
            <a:spLocks noGrp="1"/>
          </p:cNvSpPr>
          <p:nvPr>
            <p:ph type="title"/>
          </p:nvPr>
        </p:nvSpPr>
        <p:spPr/>
        <p:txBody>
          <a:bodyPr/>
          <a:lstStyle/>
          <a:p>
            <a:r>
              <a:rPr lang="en-US" dirty="0"/>
              <a:t>Action plan</a:t>
            </a:r>
          </a:p>
        </p:txBody>
      </p:sp>
      <p:sp>
        <p:nvSpPr>
          <p:cNvPr id="16" name="Rectangle 15">
            <a:extLst>
              <a:ext uri="{FF2B5EF4-FFF2-40B4-BE49-F238E27FC236}">
                <a16:creationId xmlns:a16="http://schemas.microsoft.com/office/drawing/2014/main" id="{7B609713-CB32-4CDA-AD21-8ACF7A9425F2}"/>
              </a:ext>
            </a:extLst>
          </p:cNvPr>
          <p:cNvSpPr/>
          <p:nvPr/>
        </p:nvSpPr>
        <p:spPr bwMode="auto">
          <a:xfrm>
            <a:off x="7543800" y="457200"/>
            <a:ext cx="4191000" cy="923330"/>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Calls to action</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What should attendees do when they return to the office?</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How can they put what they learned to use?</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Use this layout for 3 CTAs or 4-photo layout for 4 CTAs</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Insert icons or screenshots in photo blocks. Center over text.</a:t>
            </a:r>
          </a:p>
        </p:txBody>
      </p:sp>
    </p:spTree>
    <p:extLst>
      <p:ext uri="{BB962C8B-B14F-4D97-AF65-F5344CB8AC3E}">
        <p14:creationId xmlns:p14="http://schemas.microsoft.com/office/powerpoint/2010/main" val="110041484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t="13334" b="10712"/>
          <a:stretch/>
        </p:blipFill>
        <p:spPr>
          <a:xfrm>
            <a:off x="0" y="-96969"/>
            <a:ext cx="16011625" cy="7332169"/>
          </a:xfrm>
          <a:prstGeom prst="rect">
            <a:avLst/>
          </a:prstGeom>
        </p:spPr>
      </p:pic>
      <p:sp>
        <p:nvSpPr>
          <p:cNvPr id="27" name="Rectangle 26"/>
          <p:cNvSpPr/>
          <p:nvPr/>
        </p:nvSpPr>
        <p:spPr bwMode="auto">
          <a:xfrm flipH="1">
            <a:off x="0" y="-96969"/>
            <a:ext cx="12192000" cy="7332169"/>
          </a:xfrm>
          <a:prstGeom prst="rect">
            <a:avLst/>
          </a:prstGeom>
          <a:solidFill>
            <a:srgbClr val="FFFFFF">
              <a:alpha val="6705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cs typeface="Segoe UI" pitchFamily="34" charset="0"/>
            </a:endParaRPr>
          </a:p>
        </p:txBody>
      </p:sp>
      <p:sp>
        <p:nvSpPr>
          <p:cNvPr id="2" name="Title 1"/>
          <p:cNvSpPr>
            <a:spLocks noGrp="1"/>
          </p:cNvSpPr>
          <p:nvPr>
            <p:ph type="title" idx="4294967295"/>
          </p:nvPr>
        </p:nvSpPr>
        <p:spPr>
          <a:xfrm>
            <a:off x="0" y="2944813"/>
            <a:ext cx="4960938" cy="830262"/>
          </a:xfrm>
        </p:spPr>
        <p:txBody>
          <a:bodyPr/>
          <a:lstStyle/>
          <a:p>
            <a:r>
              <a:rPr lang="en-US" sz="5996" dirty="0">
                <a:solidFill>
                  <a:srgbClr val="0071B9"/>
                </a:solidFill>
                <a:latin typeface="Segoe UI Semibold" panose="020B0702040204020203" pitchFamily="34" charset="0"/>
                <a:cs typeface="Segoe UI Semibold" panose="020B0702040204020203" pitchFamily="34" charset="0"/>
              </a:rPr>
              <a:t>Thank you</a:t>
            </a:r>
          </a:p>
        </p:txBody>
      </p:sp>
      <p:sp>
        <p:nvSpPr>
          <p:cNvPr id="5" name="Rectangle 4">
            <a:extLst>
              <a:ext uri="{FF2B5EF4-FFF2-40B4-BE49-F238E27FC236}">
                <a16:creationId xmlns:a16="http://schemas.microsoft.com/office/drawing/2014/main" id="{8342F8A3-7238-40CE-80B9-E8967121E4AE}"/>
              </a:ext>
            </a:extLst>
          </p:cNvPr>
          <p:cNvSpPr/>
          <p:nvPr/>
        </p:nvSpPr>
        <p:spPr bwMode="auto">
          <a:xfrm>
            <a:off x="7543800" y="457200"/>
            <a:ext cx="4191000" cy="757130"/>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Thank you and resources</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This slide will animate and advance automatically to the next slide [Thank you &amp; resources] where you can conclude.</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 not change this slide. DO delete this note.</a:t>
            </a:r>
          </a:p>
        </p:txBody>
      </p:sp>
      <p:pic>
        <p:nvPicPr>
          <p:cNvPr id="7" name="Picture 6">
            <a:extLst>
              <a:ext uri="{FF2B5EF4-FFF2-40B4-BE49-F238E27FC236}">
                <a16:creationId xmlns:a16="http://schemas.microsoft.com/office/drawing/2014/main" id="{AABCA7CE-5329-468C-B337-F57E188606C6}"/>
              </a:ext>
            </a:extLst>
          </p:cNvPr>
          <p:cNvPicPr>
            <a:picLocks noChangeAspect="1"/>
          </p:cNvPicPr>
          <p:nvPr/>
        </p:nvPicPr>
        <p:blipFill>
          <a:blip r:embed="rId3"/>
          <a:stretch>
            <a:fillRect/>
          </a:stretch>
        </p:blipFill>
        <p:spPr>
          <a:xfrm>
            <a:off x="4724400" y="233955"/>
            <a:ext cx="2743200" cy="867630"/>
          </a:xfrm>
          <a:prstGeom prst="rect">
            <a:avLst/>
          </a:prstGeom>
        </p:spPr>
      </p:pic>
    </p:spTree>
    <p:extLst>
      <p:ext uri="{BB962C8B-B14F-4D97-AF65-F5344CB8AC3E}">
        <p14:creationId xmlns:p14="http://schemas.microsoft.com/office/powerpoint/2010/main" val="4262062583"/>
      </p:ext>
    </p:extLst>
  </p:cSld>
  <p:clrMapOvr>
    <a:masterClrMapping/>
  </p:clrMapOvr>
  <mc:AlternateContent xmlns:mc="http://schemas.openxmlformats.org/markup-compatibility/2006" xmlns:p14="http://schemas.microsoft.com/office/powerpoint/2010/main">
    <mc:Choice Requires="p14">
      <p:transition spd="med" p14:dur="700" advTm="4500">
        <p:fade/>
      </p:transition>
    </mc:Choice>
    <mc:Fallback xmlns="">
      <p:transition spd="med" advTm="4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500"/>
                                  </p:stCondLst>
                                  <p:childTnLst>
                                    <p:animMotion origin="layout" path="M -6.25E-7 -3.7037E-7 L -0.31289 -3.7037E-7 " pathEditMode="relative" rAng="0" ptsTypes="AA">
                                      <p:cBhvr>
                                        <p:cTn id="6" dur="4000" fill="hold"/>
                                        <p:tgtEl>
                                          <p:spTgt spid="13"/>
                                        </p:tgtEl>
                                        <p:attrNameLst>
                                          <p:attrName>ppt_x</p:attrName>
                                          <p:attrName>ppt_y</p:attrName>
                                        </p:attrNameLst>
                                      </p:cBhvr>
                                      <p:rCtr x="-15651" y="0"/>
                                    </p:animMotion>
                                  </p:childTnLst>
                                </p:cTn>
                              </p:par>
                              <p:par>
                                <p:cTn id="7" presetID="10" presetClass="entr" presetSubtype="0" fill="hold" grpId="0" nodeType="withEffect">
                                  <p:stCondLst>
                                    <p:cond delay="1500"/>
                                  </p:stCondLst>
                                  <p:childTnLst>
                                    <p:set>
                                      <p:cBhvr>
                                        <p:cTn id="8" dur="1" fill="hold">
                                          <p:stCondLst>
                                            <p:cond delay="0"/>
                                          </p:stCondLst>
                                        </p:cTn>
                                        <p:tgtEl>
                                          <p:spTgt spid="27"/>
                                        </p:tgtEl>
                                        <p:attrNameLst>
                                          <p:attrName>style.visibility</p:attrName>
                                        </p:attrNameLst>
                                      </p:cBhvr>
                                      <p:to>
                                        <p:strVal val="visible"/>
                                      </p:to>
                                    </p:set>
                                    <p:animEffect transition="in" filter="fade">
                                      <p:cBhvr>
                                        <p:cTn id="9" dur="3000"/>
                                        <p:tgtEl>
                                          <p:spTgt spid="27"/>
                                        </p:tgtEl>
                                      </p:cBhvr>
                                    </p:animEffect>
                                  </p:childTnLst>
                                </p:cTn>
                              </p:par>
                              <p:par>
                                <p:cTn id="10" presetID="10" presetClass="entr" presetSubtype="0" fill="hold" grpId="0" nodeType="withEffect">
                                  <p:stCondLst>
                                    <p:cond delay="4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3808" t="13334" r="20048" b="14619"/>
          <a:stretch/>
        </p:blipFill>
        <p:spPr>
          <a:xfrm>
            <a:off x="1" y="-96969"/>
            <a:ext cx="12192000" cy="6954969"/>
          </a:xfrm>
          <a:prstGeom prst="rect">
            <a:avLst/>
          </a:prstGeom>
        </p:spPr>
      </p:pic>
      <p:sp>
        <p:nvSpPr>
          <p:cNvPr id="5" name="Rectangle 4">
            <a:extLst>
              <a:ext uri="{FF2B5EF4-FFF2-40B4-BE49-F238E27FC236}">
                <a16:creationId xmlns:a16="http://schemas.microsoft.com/office/drawing/2014/main" id="{0F9082D5-C4BE-446D-8868-85A40B2732A0}"/>
              </a:ext>
            </a:extLst>
          </p:cNvPr>
          <p:cNvSpPr/>
          <p:nvPr/>
        </p:nvSpPr>
        <p:spPr bwMode="auto">
          <a:xfrm flipH="1">
            <a:off x="0" y="-96969"/>
            <a:ext cx="12192000" cy="6954969"/>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idx="4294967295"/>
          </p:nvPr>
        </p:nvSpPr>
        <p:spPr>
          <a:xfrm>
            <a:off x="0" y="388938"/>
            <a:ext cx="3581400" cy="665162"/>
          </a:xfrm>
        </p:spPr>
        <p:txBody>
          <a:bodyPr/>
          <a:lstStyle/>
          <a:p>
            <a:r>
              <a:rPr lang="en-US" sz="4800" dirty="0">
                <a:solidFill>
                  <a:srgbClr val="0071B9"/>
                </a:solidFill>
                <a:latin typeface="Segoe UI Semibold" panose="020B0702040204020203" pitchFamily="34" charset="0"/>
                <a:cs typeface="Segoe UI Semibold" panose="020B0702040204020203" pitchFamily="34" charset="0"/>
              </a:rPr>
              <a:t>Thank you</a:t>
            </a:r>
          </a:p>
        </p:txBody>
      </p:sp>
      <p:sp>
        <p:nvSpPr>
          <p:cNvPr id="6" name="Title 1">
            <a:extLst>
              <a:ext uri="{FF2B5EF4-FFF2-40B4-BE49-F238E27FC236}">
                <a16:creationId xmlns:a16="http://schemas.microsoft.com/office/drawing/2014/main" id="{A6E9EF08-C12F-45DA-8D05-EE654F6ECD01}"/>
              </a:ext>
            </a:extLst>
          </p:cNvPr>
          <p:cNvSpPr txBox="1">
            <a:spLocks/>
          </p:cNvSpPr>
          <p:nvPr/>
        </p:nvSpPr>
        <p:spPr>
          <a:xfrm>
            <a:off x="8382000" y="388780"/>
            <a:ext cx="3352800" cy="664797"/>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3200" b="0" kern="1200" cap="none" spc="-102" baseline="0" dirty="0" smtClean="0">
                <a:ln w="3175">
                  <a:noFill/>
                </a:ln>
                <a:gradFill>
                  <a:gsLst>
                    <a:gs pos="1250">
                      <a:schemeClr val="tx2"/>
                    </a:gs>
                    <a:gs pos="100000">
                      <a:schemeClr val="tx2"/>
                    </a:gs>
                  </a:gsLst>
                  <a:lin ang="5400000" scaled="0"/>
                </a:gradFill>
                <a:effectLst/>
                <a:latin typeface="+mj-lt"/>
                <a:ea typeface="+mn-ea"/>
                <a:cs typeface="Segoe UI" pitchFamily="34" charset="0"/>
              </a:defRPr>
            </a:lvl1pPr>
          </a:lstStyle>
          <a:p>
            <a:pPr algn="r"/>
            <a:r>
              <a:rPr lang="en-US" sz="4800" dirty="0">
                <a:solidFill>
                  <a:srgbClr val="0071B9"/>
                </a:solidFill>
                <a:latin typeface="Segoe UI Semibold" panose="020B0702040204020203" pitchFamily="34" charset="0"/>
                <a:cs typeface="Segoe UI Semibold" panose="020B0702040204020203" pitchFamily="34" charset="0"/>
              </a:rPr>
              <a:t>Questions</a:t>
            </a:r>
          </a:p>
        </p:txBody>
      </p:sp>
      <p:graphicFrame>
        <p:nvGraphicFramePr>
          <p:cNvPr id="3" name="Table 3">
            <a:extLst>
              <a:ext uri="{FF2B5EF4-FFF2-40B4-BE49-F238E27FC236}">
                <a16:creationId xmlns:a16="http://schemas.microsoft.com/office/drawing/2014/main" id="{A97B5250-19FD-415F-8B58-E43DCB8BDBF0}"/>
              </a:ext>
            </a:extLst>
          </p:cNvPr>
          <p:cNvGraphicFramePr>
            <a:graphicFrameLocks noGrp="1"/>
          </p:cNvGraphicFramePr>
          <p:nvPr>
            <p:extLst>
              <p:ext uri="{D42A27DB-BD31-4B8C-83A1-F6EECF244321}">
                <p14:modId xmlns:p14="http://schemas.microsoft.com/office/powerpoint/2010/main" val="488487542"/>
              </p:ext>
            </p:extLst>
          </p:nvPr>
        </p:nvGraphicFramePr>
        <p:xfrm>
          <a:off x="457200" y="2389865"/>
          <a:ext cx="11277600" cy="3840480"/>
        </p:xfrm>
        <a:graphic>
          <a:graphicData uri="http://schemas.openxmlformats.org/drawingml/2006/table">
            <a:tbl>
              <a:tblPr bandRow="1">
                <a:tableStyleId>{3B4B98B0-60AC-42C2-AFA5-B58CD77FA1E5}</a:tableStyleId>
              </a:tblPr>
              <a:tblGrid>
                <a:gridCol w="4953000">
                  <a:extLst>
                    <a:ext uri="{9D8B030D-6E8A-4147-A177-3AD203B41FA5}">
                      <a16:colId xmlns:a16="http://schemas.microsoft.com/office/drawing/2014/main" val="1156708157"/>
                    </a:ext>
                  </a:extLst>
                </a:gridCol>
                <a:gridCol w="6324600">
                  <a:extLst>
                    <a:ext uri="{9D8B030D-6E8A-4147-A177-3AD203B41FA5}">
                      <a16:colId xmlns:a16="http://schemas.microsoft.com/office/drawing/2014/main" val="1777635897"/>
                    </a:ext>
                  </a:extLst>
                </a:gridCol>
              </a:tblGrid>
              <a:tr h="370840">
                <a:tc>
                  <a:txBody>
                    <a:bodyPr/>
                    <a:lstStyle/>
                    <a:p>
                      <a:r>
                        <a:rPr lang="en-US" sz="1600" dirty="0"/>
                        <a:t>aka.ms/SPC/Sessions/&lt;code&gt;</a:t>
                      </a:r>
                    </a:p>
                  </a:txBody>
                  <a:tcPr marT="91440" marB="91440"/>
                </a:tc>
                <a:tc>
                  <a:txBody>
                    <a:bodyPr/>
                    <a:lstStyle/>
                    <a:p>
                      <a:r>
                        <a:rPr lang="en-US" sz="1600" dirty="0"/>
                        <a:t>Share slides and resources from this session</a:t>
                      </a:r>
                    </a:p>
                  </a:txBody>
                  <a:tcPr marT="91440" marB="91440"/>
                </a:tc>
                <a:extLst>
                  <a:ext uri="{0D108BD9-81ED-4DB2-BD59-A6C34878D82A}">
                    <a16:rowId xmlns:a16="http://schemas.microsoft.com/office/drawing/2014/main" val="1246202406"/>
                  </a:ext>
                </a:extLst>
              </a:tr>
              <a:tr h="370840">
                <a:tc>
                  <a:txBody>
                    <a:bodyPr/>
                    <a:lstStyle/>
                    <a:p>
                      <a:r>
                        <a:rPr lang="en-US" sz="1600" dirty="0"/>
                        <a:t>aka.ms</a:t>
                      </a:r>
                      <a:r>
                        <a:rPr lang="en-US" sz="1600"/>
                        <a:t>/SPC/</a:t>
                      </a:r>
                      <a:r>
                        <a:rPr lang="en-US" sz="1600" dirty="0"/>
                        <a:t>Sessions/&lt;product&gt;</a:t>
                      </a:r>
                    </a:p>
                  </a:txBody>
                  <a:tcPr marT="91440" marB="91440"/>
                </a:tc>
                <a:tc>
                  <a:txBody>
                    <a:bodyPr/>
                    <a:lstStyle/>
                    <a:p>
                      <a:r>
                        <a:rPr lang="en-US" sz="1600" dirty="0"/>
                        <a:t>Learn more from related sessions at SPC19</a:t>
                      </a:r>
                    </a:p>
                  </a:txBody>
                  <a:tcPr marT="91440" marB="91440"/>
                </a:tc>
                <a:extLst>
                  <a:ext uri="{0D108BD9-81ED-4DB2-BD59-A6C34878D82A}">
                    <a16:rowId xmlns:a16="http://schemas.microsoft.com/office/drawing/2014/main" val="2006038116"/>
                  </a:ext>
                </a:extLst>
              </a:tr>
              <a:tr h="370840">
                <a:tc>
                  <a:txBody>
                    <a:bodyPr/>
                    <a:lstStyle/>
                    <a:p>
                      <a:r>
                        <a:rPr lang="en-US" sz="1600" dirty="0"/>
                        <a:t>aka.ms/&lt;product&gt;/Resources</a:t>
                      </a:r>
                    </a:p>
                  </a:txBody>
                  <a:tcPr marT="91440" marB="91440"/>
                </a:tc>
                <a:tc>
                  <a:txBody>
                    <a:bodyPr/>
                    <a:lstStyle/>
                    <a:p>
                      <a:r>
                        <a:rPr lang="en-US" sz="1600" dirty="0"/>
                        <a:t>Explore resources for deployment and adoption</a:t>
                      </a:r>
                    </a:p>
                  </a:txBody>
                  <a:tcPr marT="91440" marB="91440"/>
                </a:tc>
                <a:extLst>
                  <a:ext uri="{0D108BD9-81ED-4DB2-BD59-A6C34878D82A}">
                    <a16:rowId xmlns:a16="http://schemas.microsoft.com/office/drawing/2014/main" val="1889603292"/>
                  </a:ext>
                </a:extLst>
              </a:tr>
              <a:tr h="370840">
                <a:tc>
                  <a:txBody>
                    <a:bodyPr/>
                    <a:lstStyle/>
                    <a:p>
                      <a:r>
                        <a:rPr lang="en-US" sz="1600" dirty="0"/>
                        <a:t>aka.ms/&lt;product&gt;/Blog</a:t>
                      </a:r>
                    </a:p>
                  </a:txBody>
                  <a:tcPr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0" dirty="0"/>
                        <a:t>Stay up to date on the latest product news</a:t>
                      </a:r>
                      <a:endParaRPr lang="en-US" sz="1600" kern="0" dirty="0">
                        <a:gradFill>
                          <a:gsLst>
                            <a:gs pos="45161">
                              <a:srgbClr val="1A1A1A"/>
                            </a:gs>
                            <a:gs pos="36000">
                              <a:srgbClr val="1A1A1A"/>
                            </a:gs>
                          </a:gsLst>
                          <a:lin ang="5400000" scaled="0"/>
                        </a:gradFill>
                      </a:endParaRPr>
                    </a:p>
                  </a:txBody>
                  <a:tcPr marT="91440" marB="91440"/>
                </a:tc>
                <a:extLst>
                  <a:ext uri="{0D108BD9-81ED-4DB2-BD59-A6C34878D82A}">
                    <a16:rowId xmlns:a16="http://schemas.microsoft.com/office/drawing/2014/main" val="155285751"/>
                  </a:ext>
                </a:extLst>
              </a:tr>
              <a:tr h="370840">
                <a:tc>
                  <a:txBody>
                    <a:bodyPr/>
                    <a:lstStyle/>
                    <a:p>
                      <a:r>
                        <a:rPr lang="en-US" sz="1600" dirty="0"/>
                        <a:t>aka.ms/&lt;product&gt;/Blog/SPC19</a:t>
                      </a:r>
                    </a:p>
                  </a:txBody>
                  <a:tcPr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0" dirty="0"/>
                        <a:t>Review the news and announcements from SPC19</a:t>
                      </a:r>
                      <a:endParaRPr lang="en-US" sz="1600" kern="0" dirty="0">
                        <a:gradFill>
                          <a:gsLst>
                            <a:gs pos="45161">
                              <a:srgbClr val="1A1A1A"/>
                            </a:gs>
                            <a:gs pos="36000">
                              <a:srgbClr val="1A1A1A"/>
                            </a:gs>
                          </a:gsLst>
                          <a:lin ang="5400000" scaled="0"/>
                        </a:gradFill>
                      </a:endParaRPr>
                    </a:p>
                  </a:txBody>
                  <a:tcPr marT="91440" marB="91440"/>
                </a:tc>
                <a:extLst>
                  <a:ext uri="{0D108BD9-81ED-4DB2-BD59-A6C34878D82A}">
                    <a16:rowId xmlns:a16="http://schemas.microsoft.com/office/drawing/2014/main" val="3176227913"/>
                  </a:ext>
                </a:extLst>
              </a:tr>
              <a:tr h="370840">
                <a:tc>
                  <a:txBody>
                    <a:bodyPr/>
                    <a:lstStyle/>
                    <a:p>
                      <a:r>
                        <a:rPr lang="en-US" sz="1600" dirty="0"/>
                        <a:t>aka.ms/&lt;product&gt;/Community</a:t>
                      </a:r>
                    </a:p>
                  </a:txBody>
                  <a:tcPr marT="91440" marB="91440"/>
                </a:tc>
                <a:tc>
                  <a:txBody>
                    <a:bodyPr/>
                    <a:lstStyle/>
                    <a:p>
                      <a:r>
                        <a:rPr lang="en-US" sz="1600" dirty="0"/>
                        <a:t>Join the conversation in the Microsoft Technical Community</a:t>
                      </a:r>
                    </a:p>
                  </a:txBody>
                  <a:tcPr marT="91440" marB="91440"/>
                </a:tc>
                <a:extLst>
                  <a:ext uri="{0D108BD9-81ED-4DB2-BD59-A6C34878D82A}">
                    <a16:rowId xmlns:a16="http://schemas.microsoft.com/office/drawing/2014/main" val="1734551689"/>
                  </a:ext>
                </a:extLst>
              </a:tr>
              <a:tr h="370840">
                <a:tc>
                  <a:txBody>
                    <a:bodyPr/>
                    <a:lstStyle/>
                    <a:p>
                      <a:r>
                        <a:rPr lang="en-US" sz="1600" dirty="0"/>
                        <a:t>aka.ms/&lt;product&gt;/Feedback</a:t>
                      </a:r>
                    </a:p>
                  </a:txBody>
                  <a:tcPr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0" dirty="0"/>
                        <a:t>Give us feedback and input to shape the future</a:t>
                      </a:r>
                      <a:endParaRPr lang="en-US" sz="1600" kern="0" dirty="0">
                        <a:gradFill>
                          <a:gsLst>
                            <a:gs pos="45161">
                              <a:srgbClr val="1A1A1A"/>
                            </a:gs>
                            <a:gs pos="36000">
                              <a:srgbClr val="1A1A1A"/>
                            </a:gs>
                          </a:gsLst>
                          <a:lin ang="5400000" scaled="0"/>
                        </a:gradFill>
                        <a:latin typeface="+mn-lt"/>
                      </a:endParaRPr>
                    </a:p>
                  </a:txBody>
                  <a:tcPr marT="91440" marB="91440"/>
                </a:tc>
                <a:extLst>
                  <a:ext uri="{0D108BD9-81ED-4DB2-BD59-A6C34878D82A}">
                    <a16:rowId xmlns:a16="http://schemas.microsoft.com/office/drawing/2014/main" val="646024836"/>
                  </a:ext>
                </a:extLst>
              </a:tr>
              <a:tr h="370840">
                <a:tc>
                  <a:txBody>
                    <a:bodyPr/>
                    <a:lstStyle/>
                    <a:p>
                      <a:r>
                        <a:rPr lang="en-US" sz="1600" dirty="0"/>
                        <a:t>aka.ms/M365Roadmap</a:t>
                      </a:r>
                    </a:p>
                  </a:txBody>
                  <a:tcPr marT="91440" marB="91440"/>
                </a:tc>
                <a:tc>
                  <a:txBody>
                    <a:bodyPr/>
                    <a:lstStyle/>
                    <a:p>
                      <a:r>
                        <a:rPr lang="en-US" sz="1600" dirty="0"/>
                        <a:t>Discover what’s coming with the Microsoft 365 Roadmap</a:t>
                      </a:r>
                    </a:p>
                  </a:txBody>
                  <a:tcPr marT="91440" marB="91440"/>
                </a:tc>
                <a:extLst>
                  <a:ext uri="{0D108BD9-81ED-4DB2-BD59-A6C34878D82A}">
                    <a16:rowId xmlns:a16="http://schemas.microsoft.com/office/drawing/2014/main" val="1256337328"/>
                  </a:ext>
                </a:extLst>
              </a:tr>
              <a:tr h="370840">
                <a:tc>
                  <a:txBody>
                    <a:bodyPr/>
                    <a:lstStyle/>
                    <a:p>
                      <a:r>
                        <a:rPr lang="en-US" sz="1600" dirty="0"/>
                        <a:t>@&lt;speaker&gt; #SPC19</a:t>
                      </a:r>
                    </a:p>
                  </a:txBody>
                  <a:tcPr marT="91440" marB="91440"/>
                </a:tc>
                <a:tc>
                  <a:txBody>
                    <a:bodyPr/>
                    <a:lstStyle/>
                    <a:p>
                      <a:r>
                        <a:rPr lang="en-US" sz="1600" dirty="0"/>
                        <a:t>Follow me and share this session</a:t>
                      </a:r>
                    </a:p>
                  </a:txBody>
                  <a:tcPr marT="91440" marB="91440"/>
                </a:tc>
                <a:extLst>
                  <a:ext uri="{0D108BD9-81ED-4DB2-BD59-A6C34878D82A}">
                    <a16:rowId xmlns:a16="http://schemas.microsoft.com/office/drawing/2014/main" val="3918267713"/>
                  </a:ext>
                </a:extLst>
              </a:tr>
            </a:tbl>
          </a:graphicData>
        </a:graphic>
      </p:graphicFrame>
      <p:pic>
        <p:nvPicPr>
          <p:cNvPr id="14" name="Picture 13">
            <a:extLst>
              <a:ext uri="{FF2B5EF4-FFF2-40B4-BE49-F238E27FC236}">
                <a16:creationId xmlns:a16="http://schemas.microsoft.com/office/drawing/2014/main" id="{06A145E5-CDBB-4FBE-8A95-816D2991AE73}"/>
              </a:ext>
            </a:extLst>
          </p:cNvPr>
          <p:cNvPicPr>
            <a:picLocks noChangeAspect="1"/>
          </p:cNvPicPr>
          <p:nvPr/>
        </p:nvPicPr>
        <p:blipFill>
          <a:blip r:embed="rId3"/>
          <a:stretch>
            <a:fillRect/>
          </a:stretch>
        </p:blipFill>
        <p:spPr>
          <a:xfrm>
            <a:off x="4724400" y="233955"/>
            <a:ext cx="2743200" cy="867630"/>
          </a:xfrm>
          <a:prstGeom prst="rect">
            <a:avLst/>
          </a:prstGeom>
        </p:spPr>
      </p:pic>
      <p:graphicFrame>
        <p:nvGraphicFramePr>
          <p:cNvPr id="25" name="Table 25">
            <a:extLst>
              <a:ext uri="{FF2B5EF4-FFF2-40B4-BE49-F238E27FC236}">
                <a16:creationId xmlns:a16="http://schemas.microsoft.com/office/drawing/2014/main" id="{8E17BEF0-4F87-483E-B161-19FB9B41923B}"/>
              </a:ext>
            </a:extLst>
          </p:cNvPr>
          <p:cNvGraphicFramePr>
            <a:graphicFrameLocks noGrp="1"/>
          </p:cNvGraphicFramePr>
          <p:nvPr>
            <p:extLst>
              <p:ext uri="{D42A27DB-BD31-4B8C-83A1-F6EECF244321}">
                <p14:modId xmlns:p14="http://schemas.microsoft.com/office/powerpoint/2010/main" val="495493740"/>
              </p:ext>
            </p:extLst>
          </p:nvPr>
        </p:nvGraphicFramePr>
        <p:xfrm>
          <a:off x="457200" y="1536301"/>
          <a:ext cx="11277600" cy="370840"/>
        </p:xfrm>
        <a:graphic>
          <a:graphicData uri="http://schemas.openxmlformats.org/drawingml/2006/table">
            <a:tbl>
              <a:tblPr bandRow="1">
                <a:tableStyleId>{125E5076-3810-47DD-B79F-674D7AD40C01}</a:tableStyleId>
              </a:tblPr>
              <a:tblGrid>
                <a:gridCol w="3759200">
                  <a:extLst>
                    <a:ext uri="{9D8B030D-6E8A-4147-A177-3AD203B41FA5}">
                      <a16:colId xmlns:a16="http://schemas.microsoft.com/office/drawing/2014/main" val="3011768981"/>
                    </a:ext>
                  </a:extLst>
                </a:gridCol>
                <a:gridCol w="3759200">
                  <a:extLst>
                    <a:ext uri="{9D8B030D-6E8A-4147-A177-3AD203B41FA5}">
                      <a16:colId xmlns:a16="http://schemas.microsoft.com/office/drawing/2014/main" val="573041399"/>
                    </a:ext>
                  </a:extLst>
                </a:gridCol>
                <a:gridCol w="3759200">
                  <a:extLst>
                    <a:ext uri="{9D8B030D-6E8A-4147-A177-3AD203B41FA5}">
                      <a16:colId xmlns:a16="http://schemas.microsoft.com/office/drawing/2014/main" val="1831763272"/>
                    </a:ext>
                  </a:extLst>
                </a:gridCol>
              </a:tblGrid>
              <a:tr h="370840">
                <a:tc>
                  <a:txBody>
                    <a:bodyPr/>
                    <a:lstStyle/>
                    <a:p>
                      <a:pPr marL="0" algn="l" defTabSz="932742" rtl="0" eaLnBrk="1" latinLnBrk="0" hangingPunct="1"/>
                      <a:r>
                        <a:rPr lang="en-US" sz="1800" kern="1200" dirty="0"/>
                        <a:t>Call to action #1</a:t>
                      </a:r>
                      <a:endParaRPr lang="en-US" sz="1800" kern="1200" dirty="0">
                        <a:solidFill>
                          <a:schemeClr val="tx1"/>
                        </a:solidFill>
                        <a:latin typeface="+mn-lt"/>
                        <a:ea typeface="+mn-ea"/>
                        <a:cs typeface="+mn-cs"/>
                      </a:endParaRPr>
                    </a:p>
                  </a:txBody>
                  <a:tcPr>
                    <a:solidFill>
                      <a:srgbClr val="0071B9">
                        <a:alpha val="74902"/>
                      </a:srgbClr>
                    </a:solidFill>
                  </a:tcPr>
                </a:tc>
                <a:tc>
                  <a:txBody>
                    <a:bodyPr/>
                    <a:lstStyle/>
                    <a:p>
                      <a:pPr marL="0" algn="l" defTabSz="932742" rtl="0" eaLnBrk="1" latinLnBrk="0" hangingPunct="1"/>
                      <a:r>
                        <a:rPr lang="en-US" sz="1800" kern="1200" dirty="0"/>
                        <a:t>Call to action #2</a:t>
                      </a:r>
                      <a:endParaRPr lang="en-US" sz="1800" kern="1200" dirty="0">
                        <a:solidFill>
                          <a:schemeClr val="tx1"/>
                        </a:solidFill>
                        <a:latin typeface="+mn-lt"/>
                        <a:ea typeface="+mn-ea"/>
                        <a:cs typeface="+mn-cs"/>
                      </a:endParaRPr>
                    </a:p>
                  </a:txBody>
                  <a:tcPr>
                    <a:solidFill>
                      <a:srgbClr val="0071B9">
                        <a:alpha val="74902"/>
                      </a:srgbClr>
                    </a:solidFill>
                  </a:tcPr>
                </a:tc>
                <a:tc>
                  <a:txBody>
                    <a:bodyPr/>
                    <a:lstStyle/>
                    <a:p>
                      <a:pPr marL="0" algn="l" defTabSz="932742" rtl="0" eaLnBrk="1" latinLnBrk="0" hangingPunct="1"/>
                      <a:r>
                        <a:rPr lang="en-US" sz="1800" kern="1200" dirty="0"/>
                        <a:t>Call to action #3</a:t>
                      </a:r>
                      <a:endParaRPr lang="en-US" sz="1800" kern="1200" dirty="0">
                        <a:solidFill>
                          <a:schemeClr val="tx1"/>
                        </a:solidFill>
                        <a:latin typeface="+mn-lt"/>
                        <a:ea typeface="+mn-ea"/>
                        <a:cs typeface="+mn-cs"/>
                      </a:endParaRPr>
                    </a:p>
                  </a:txBody>
                  <a:tcPr>
                    <a:solidFill>
                      <a:srgbClr val="0071B9">
                        <a:alpha val="74902"/>
                      </a:srgbClr>
                    </a:solidFill>
                  </a:tcPr>
                </a:tc>
                <a:extLst>
                  <a:ext uri="{0D108BD9-81ED-4DB2-BD59-A6C34878D82A}">
                    <a16:rowId xmlns:a16="http://schemas.microsoft.com/office/drawing/2014/main" val="1377360353"/>
                  </a:ext>
                </a:extLst>
              </a:tr>
            </a:tbl>
          </a:graphicData>
        </a:graphic>
      </p:graphicFrame>
      <p:sp>
        <p:nvSpPr>
          <p:cNvPr id="28" name="Rectangle 27">
            <a:extLst>
              <a:ext uri="{FF2B5EF4-FFF2-40B4-BE49-F238E27FC236}">
                <a16:creationId xmlns:a16="http://schemas.microsoft.com/office/drawing/2014/main" id="{CAB85DD7-16C9-4525-89EB-0176D991352C}"/>
              </a:ext>
            </a:extLst>
          </p:cNvPr>
          <p:cNvSpPr/>
          <p:nvPr/>
        </p:nvSpPr>
        <p:spPr bwMode="auto">
          <a:xfrm rot="20220746">
            <a:off x="1615214" y="3998624"/>
            <a:ext cx="8001000" cy="757130"/>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Resources</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Try to stick as closely as possible to this list of resources, but delete or modify rows where necessary.</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If you have a </a:t>
            </a:r>
            <a:r>
              <a:rPr lang="en-US" sz="1200" i="1" dirty="0">
                <a:solidFill>
                  <a:schemeClr val="tx1"/>
                </a:solidFill>
                <a:ea typeface="Segoe UI" pitchFamily="34" charset="0"/>
                <a:cs typeface="Segoe UI" pitchFamily="34" charset="0"/>
              </a:rPr>
              <a:t>lot</a:t>
            </a:r>
            <a:r>
              <a:rPr lang="en-US" sz="1200" dirty="0">
                <a:solidFill>
                  <a:schemeClr val="tx1"/>
                </a:solidFill>
                <a:ea typeface="Segoe UI" pitchFamily="34" charset="0"/>
                <a:cs typeface="Segoe UI" pitchFamily="34" charset="0"/>
              </a:rPr>
              <a:t> of resources, create a resource page and point to it with aka.ms/SPC19/Sessions/&lt;Session Code&gt;.</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PMMs own getting the resources online with AKAs.</a:t>
            </a:r>
          </a:p>
        </p:txBody>
      </p:sp>
      <p:sp>
        <p:nvSpPr>
          <p:cNvPr id="29" name="Rectangle 28">
            <a:extLst>
              <a:ext uri="{FF2B5EF4-FFF2-40B4-BE49-F238E27FC236}">
                <a16:creationId xmlns:a16="http://schemas.microsoft.com/office/drawing/2014/main" id="{4CE9C3E3-CCC6-42FA-A563-DCC2552FA3B5}"/>
              </a:ext>
            </a:extLst>
          </p:cNvPr>
          <p:cNvSpPr/>
          <p:nvPr/>
        </p:nvSpPr>
        <p:spPr bwMode="auto">
          <a:xfrm>
            <a:off x="457200" y="940786"/>
            <a:ext cx="2743201" cy="590931"/>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CTAs</a:t>
            </a:r>
            <a:br>
              <a:rPr lang="en-US" sz="1200" b="1" dirty="0">
                <a:solidFill>
                  <a:schemeClr val="tx1"/>
                </a:solidFill>
                <a:ea typeface="Segoe UI" pitchFamily="34" charset="0"/>
                <a:cs typeface="Segoe UI" pitchFamily="34" charset="0"/>
              </a:rPr>
            </a:br>
            <a:r>
              <a:rPr lang="en-US" sz="1200" dirty="0">
                <a:solidFill>
                  <a:schemeClr val="tx1"/>
                </a:solidFill>
                <a:ea typeface="Segoe UI" pitchFamily="34" charset="0"/>
                <a:cs typeface="Segoe UI" pitchFamily="34" charset="0"/>
              </a:rPr>
              <a:t>Repeat CTAs from ACTION PLAN slide.</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Insert a column for 4 CTAs.</a:t>
            </a:r>
          </a:p>
        </p:txBody>
      </p:sp>
      <p:sp>
        <p:nvSpPr>
          <p:cNvPr id="31" name="Rectangle 30">
            <a:extLst>
              <a:ext uri="{FF2B5EF4-FFF2-40B4-BE49-F238E27FC236}">
                <a16:creationId xmlns:a16="http://schemas.microsoft.com/office/drawing/2014/main" id="{1FD17C38-B385-44F1-BEA2-9C31EF9547D6}"/>
              </a:ext>
            </a:extLst>
          </p:cNvPr>
          <p:cNvSpPr/>
          <p:nvPr/>
        </p:nvSpPr>
        <p:spPr bwMode="auto">
          <a:xfrm>
            <a:off x="450850" y="-89360"/>
            <a:ext cx="4191000" cy="757130"/>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Final slide</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Leave this up while you answer questions. </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People will take photos of this slide, so it should have readable and actionable leave-behinds.</a:t>
            </a:r>
          </a:p>
        </p:txBody>
      </p:sp>
    </p:spTree>
    <p:extLst>
      <p:ext uri="{BB962C8B-B14F-4D97-AF65-F5344CB8AC3E}">
        <p14:creationId xmlns:p14="http://schemas.microsoft.com/office/powerpoint/2010/main" val="3558499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505671"/>
            <a:ext cx="11277600" cy="923330"/>
          </a:xfrm>
        </p:spPr>
        <p:txBody>
          <a:bodyPr/>
          <a:lstStyle/>
          <a:p>
            <a:r>
              <a:rPr lang="en-US" sz="6000" dirty="0"/>
              <a:t>Template and slide resources</a:t>
            </a:r>
          </a:p>
        </p:txBody>
      </p:sp>
      <p:sp>
        <p:nvSpPr>
          <p:cNvPr id="4" name="Text Placeholder 3"/>
          <p:cNvSpPr>
            <a:spLocks noGrp="1"/>
          </p:cNvSpPr>
          <p:nvPr>
            <p:ph type="body" sz="quarter" idx="10"/>
          </p:nvPr>
        </p:nvSpPr>
        <p:spPr/>
        <p:txBody>
          <a:bodyPr/>
          <a:lstStyle/>
          <a:p>
            <a:r>
              <a:rPr lang="en-US" dirty="0"/>
              <a:t>Use these slides as guidance, </a:t>
            </a:r>
            <a:br>
              <a:rPr lang="en-US" dirty="0"/>
            </a:br>
            <a:r>
              <a:rPr lang="en-US" dirty="0"/>
              <a:t>then delete this section from the final deck</a:t>
            </a:r>
          </a:p>
        </p:txBody>
      </p:sp>
    </p:spTree>
    <p:extLst>
      <p:ext uri="{BB962C8B-B14F-4D97-AF65-F5344CB8AC3E}">
        <p14:creationId xmlns:p14="http://schemas.microsoft.com/office/powerpoint/2010/main" val="41791574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8421100" y="3782689"/>
            <a:ext cx="3438144" cy="1932312"/>
          </a:xfrm>
          <a:prstGeom prst="rect">
            <a:avLst/>
          </a:prstGeom>
          <a:ln>
            <a:solidFill>
              <a:schemeClr val="tx1">
                <a:alpha val="50000"/>
              </a:schemeClr>
            </a:solidFill>
          </a:ln>
        </p:spPr>
      </p:pic>
      <p:sp>
        <p:nvSpPr>
          <p:cNvPr id="2" name="Title 1"/>
          <p:cNvSpPr>
            <a:spLocks noGrp="1"/>
          </p:cNvSpPr>
          <p:nvPr>
            <p:ph type="title"/>
          </p:nvPr>
        </p:nvSpPr>
        <p:spPr/>
        <p:txBody>
          <a:bodyPr/>
          <a:lstStyle/>
          <a:p>
            <a:r>
              <a:rPr lang="en-US" dirty="0"/>
              <a:t>Microsoft brand guidelines</a:t>
            </a:r>
          </a:p>
        </p:txBody>
      </p:sp>
      <p:sp>
        <p:nvSpPr>
          <p:cNvPr id="13" name="TextBox 12"/>
          <p:cNvSpPr txBox="1"/>
          <p:nvPr/>
        </p:nvSpPr>
        <p:spPr>
          <a:xfrm>
            <a:off x="152403" y="1537809"/>
            <a:ext cx="4846330" cy="3157788"/>
          </a:xfrm>
          <a:prstGeom prst="rect">
            <a:avLst/>
          </a:prstGeom>
          <a:noFill/>
        </p:spPr>
        <p:txBody>
          <a:bodyPr wrap="square" lIns="182880" tIns="146304" rIns="182880" bIns="146304" rtlCol="0">
            <a:spAutoFit/>
          </a:bodyPr>
          <a:lstStyle/>
          <a:p>
            <a:pPr>
              <a:spcAft>
                <a:spcPts val="600"/>
              </a:spcAft>
            </a:pPr>
            <a:r>
              <a:rPr lang="en-US" sz="2200" dirty="0">
                <a:gradFill>
                  <a:gsLst>
                    <a:gs pos="2917">
                      <a:schemeClr val="tx1"/>
                    </a:gs>
                    <a:gs pos="30000">
                      <a:schemeClr val="tx1"/>
                    </a:gs>
                  </a:gsLst>
                  <a:lin ang="5400000" scaled="0"/>
                </a:gradFill>
              </a:rPr>
              <a:t>Looking for more slide resources?</a:t>
            </a:r>
          </a:p>
          <a:p>
            <a:pPr>
              <a:spcAft>
                <a:spcPts val="600"/>
              </a:spcAft>
            </a:pPr>
            <a:r>
              <a:rPr lang="en-US" sz="2200" b="1" dirty="0">
                <a:gradFill>
                  <a:gsLst>
                    <a:gs pos="2917">
                      <a:schemeClr val="tx1"/>
                    </a:gs>
                    <a:gs pos="30000">
                      <a:schemeClr val="tx1"/>
                    </a:gs>
                  </a:gsLst>
                  <a:lin ang="5400000" scaled="0"/>
                </a:gradFill>
              </a:rPr>
              <a:t>Brand guidelines </a:t>
            </a:r>
            <a:r>
              <a:rPr lang="en-US" sz="2200" dirty="0">
                <a:gradFill>
                  <a:gsLst>
                    <a:gs pos="2917">
                      <a:schemeClr val="tx1"/>
                    </a:gs>
                    <a:gs pos="30000">
                      <a:schemeClr val="tx1"/>
                    </a:gs>
                  </a:gsLst>
                  <a:lin ang="5400000" scaled="0"/>
                </a:gradFill>
              </a:rPr>
              <a:t>for PowerPoint templates is a separate slide deck that provides an overview of the Microsoft brand, guidelines, resources, tips and much more. </a:t>
            </a:r>
          </a:p>
          <a:p>
            <a:pPr>
              <a:spcAft>
                <a:spcPts val="600"/>
              </a:spcAft>
            </a:pPr>
            <a:r>
              <a:rPr lang="en-US" sz="2200" dirty="0">
                <a:gradFill>
                  <a:gsLst>
                    <a:gs pos="2917">
                      <a:schemeClr val="tx1"/>
                    </a:gs>
                    <a:gs pos="30000">
                      <a:schemeClr val="tx1"/>
                    </a:gs>
                  </a:gsLst>
                  <a:lin ang="5400000" scaled="0"/>
                </a:gradFill>
              </a:rPr>
              <a:t>A few of the slides are shown </a:t>
            </a:r>
            <a:br>
              <a:rPr lang="en-US" sz="2200" dirty="0">
                <a:gradFill>
                  <a:gsLst>
                    <a:gs pos="2917">
                      <a:schemeClr val="tx1"/>
                    </a:gs>
                    <a:gs pos="30000">
                      <a:schemeClr val="tx1"/>
                    </a:gs>
                  </a:gsLst>
                  <a:lin ang="5400000" scaled="0"/>
                </a:gradFill>
              </a:rPr>
            </a:br>
            <a:r>
              <a:rPr lang="en-US" sz="2200" dirty="0">
                <a:gradFill>
                  <a:gsLst>
                    <a:gs pos="2917">
                      <a:schemeClr val="tx1"/>
                    </a:gs>
                    <a:gs pos="30000">
                      <a:schemeClr val="tx1"/>
                    </a:gs>
                  </a:gsLst>
                  <a:lin ang="5400000" scaled="0"/>
                </a:gradFill>
              </a:rPr>
              <a:t>at right.</a:t>
            </a:r>
          </a:p>
        </p:txBody>
      </p:sp>
      <p:sp>
        <p:nvSpPr>
          <p:cNvPr id="28" name="TextBox 27"/>
          <p:cNvSpPr txBox="1"/>
          <p:nvPr/>
        </p:nvSpPr>
        <p:spPr>
          <a:xfrm>
            <a:off x="152404" y="4755902"/>
            <a:ext cx="4571999" cy="1126462"/>
          </a:xfrm>
          <a:prstGeom prst="rect">
            <a:avLst/>
          </a:prstGeom>
          <a:noFill/>
        </p:spPr>
        <p:txBody>
          <a:bodyPr wrap="square" lIns="182880" tIns="146304" rIns="182880" bIns="146304" rtlCol="0">
            <a:spAutoFit/>
          </a:bodyPr>
          <a:lstStyle/>
          <a:p>
            <a:pPr>
              <a:spcAft>
                <a:spcPts val="600"/>
              </a:spcAft>
            </a:pPr>
            <a:r>
              <a:rPr lang="en-US" sz="2200" dirty="0">
                <a:gradFill>
                  <a:gsLst>
                    <a:gs pos="64615">
                      <a:schemeClr val="tx1"/>
                    </a:gs>
                    <a:gs pos="41000">
                      <a:schemeClr val="tx1"/>
                    </a:gs>
                  </a:gsLst>
                  <a:lin ang="5400000" scaled="0"/>
                </a:gradFill>
              </a:rPr>
              <a:t>Download from:  </a:t>
            </a:r>
            <a:r>
              <a:rPr lang="en-US" sz="1600" dirty="0">
                <a:gradFill>
                  <a:gsLst>
                    <a:gs pos="64615">
                      <a:schemeClr val="tx1"/>
                    </a:gs>
                    <a:gs pos="41000">
                      <a:schemeClr val="tx1"/>
                    </a:gs>
                  </a:gsLst>
                  <a:lin ang="5400000" scaled="0"/>
                </a:gradFill>
                <a:hlinkClick r:id="rId4"/>
              </a:rPr>
              <a:t>https://microsoft.sharepoint.com/teams/BrandCentral/Pages/Presentations.aspx</a:t>
            </a:r>
            <a:endParaRPr lang="en-US" sz="1600" dirty="0">
              <a:gradFill>
                <a:gsLst>
                  <a:gs pos="64615">
                    <a:schemeClr val="tx1"/>
                  </a:gs>
                  <a:gs pos="41000">
                    <a:schemeClr val="tx1"/>
                  </a:gs>
                </a:gsLst>
                <a:lin ang="5400000" scaled="0"/>
              </a:gradFill>
            </a:endParaRPr>
          </a:p>
        </p:txBody>
      </p:sp>
      <p:pic>
        <p:nvPicPr>
          <p:cNvPr id="5" name="Picture 4"/>
          <p:cNvPicPr>
            <a:picLocks noChangeAspect="1"/>
          </p:cNvPicPr>
          <p:nvPr/>
        </p:nvPicPr>
        <p:blipFill>
          <a:blip r:embed="rId5"/>
          <a:stretch>
            <a:fillRect/>
          </a:stretch>
        </p:blipFill>
        <p:spPr>
          <a:xfrm>
            <a:off x="4887471" y="1783098"/>
            <a:ext cx="3435939" cy="1931072"/>
          </a:xfrm>
          <a:prstGeom prst="rect">
            <a:avLst/>
          </a:prstGeom>
          <a:ln>
            <a:solidFill>
              <a:schemeClr val="tx1">
                <a:alpha val="50000"/>
              </a:schemeClr>
            </a:solidFill>
          </a:ln>
        </p:spPr>
      </p:pic>
      <p:pic>
        <p:nvPicPr>
          <p:cNvPr id="10" name="Picture 9"/>
          <p:cNvPicPr>
            <a:picLocks noChangeAspect="1"/>
          </p:cNvPicPr>
          <p:nvPr/>
        </p:nvPicPr>
        <p:blipFill>
          <a:blip r:embed="rId6"/>
          <a:stretch>
            <a:fillRect/>
          </a:stretch>
        </p:blipFill>
        <p:spPr>
          <a:xfrm>
            <a:off x="8418895" y="1781861"/>
            <a:ext cx="3438144" cy="1932311"/>
          </a:xfrm>
          <a:prstGeom prst="rect">
            <a:avLst/>
          </a:prstGeom>
          <a:ln>
            <a:solidFill>
              <a:schemeClr val="tx1">
                <a:alpha val="50000"/>
              </a:schemeClr>
            </a:solidFill>
          </a:ln>
        </p:spPr>
      </p:pic>
      <p:pic>
        <p:nvPicPr>
          <p:cNvPr id="11" name="Picture 10"/>
          <p:cNvPicPr>
            <a:picLocks noChangeAspect="1"/>
          </p:cNvPicPr>
          <p:nvPr/>
        </p:nvPicPr>
        <p:blipFill>
          <a:blip r:embed="rId7"/>
          <a:stretch>
            <a:fillRect/>
          </a:stretch>
        </p:blipFill>
        <p:spPr>
          <a:xfrm>
            <a:off x="4887469" y="3783932"/>
            <a:ext cx="3438144" cy="1932311"/>
          </a:xfrm>
          <a:prstGeom prst="rect">
            <a:avLst/>
          </a:prstGeom>
          <a:ln>
            <a:solidFill>
              <a:schemeClr val="tx1">
                <a:alpha val="50000"/>
              </a:schemeClr>
            </a:solidFill>
          </a:ln>
        </p:spPr>
      </p:pic>
    </p:spTree>
    <p:extLst>
      <p:ext uri="{BB962C8B-B14F-4D97-AF65-F5344CB8AC3E}">
        <p14:creationId xmlns:p14="http://schemas.microsoft.com/office/powerpoint/2010/main" val="187013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CF97E1-3FDE-4EC1-A279-1A794C8F5F46}"/>
              </a:ext>
            </a:extLst>
          </p:cNvPr>
          <p:cNvSpPr>
            <a:spLocks noGrp="1"/>
          </p:cNvSpPr>
          <p:nvPr>
            <p:ph type="body" sz="quarter" idx="10"/>
          </p:nvPr>
        </p:nvSpPr>
        <p:spPr>
          <a:xfrm>
            <a:off x="457200" y="1263226"/>
            <a:ext cx="11276900" cy="3607141"/>
          </a:xfrm>
        </p:spPr>
        <p:txBody>
          <a:bodyPr/>
          <a:lstStyle/>
          <a:p>
            <a:r>
              <a:rPr lang="en-US" sz="2400" dirty="0">
                <a:latin typeface="+mj-lt"/>
                <a:cs typeface="Segoe UI Semibold" panose="020B0702040204020203" pitchFamily="34" charset="0"/>
              </a:rPr>
              <a:t>Anything you can do; I can do better... Embracing the SharePoint Framework</a:t>
            </a:r>
            <a:br>
              <a:rPr lang="en-US" sz="2400" dirty="0">
                <a:latin typeface="+mj-lt"/>
                <a:cs typeface="Segoe UI Semibold" panose="020B0702040204020203" pitchFamily="34" charset="0"/>
              </a:rPr>
            </a:br>
            <a:r>
              <a:rPr lang="en-US" sz="1600" dirty="0"/>
              <a:t>Development in SharePoint should be done with the SharePoint Framework, but is it worth it? TypeScript &amp; React are complicated to learn. We've been doing great for years with just JavaScript, why stop now? Join this lively demo packed session &amp; watch Mark Rackley go head-to-head with Julie Turner as Julie tries to convince Mark to embrace the SharePoint Framework. Attendees will learn:</a:t>
            </a:r>
          </a:p>
          <a:p>
            <a:r>
              <a:rPr lang="en-US" sz="1600" dirty="0"/>
              <a:t>-What's Possible with the </a:t>
            </a:r>
            <a:r>
              <a:rPr lang="en-US" sz="1600" dirty="0" err="1"/>
              <a:t>SPFx</a:t>
            </a:r>
            <a:endParaRPr lang="en-US" sz="1600" dirty="0"/>
          </a:p>
          <a:p>
            <a:r>
              <a:rPr lang="en-US" sz="1600" dirty="0"/>
              <a:t>-The real benefits of the </a:t>
            </a:r>
            <a:r>
              <a:rPr lang="en-US" sz="1600" dirty="0" err="1"/>
              <a:t>SPFx,TypeScript</a:t>
            </a:r>
            <a:r>
              <a:rPr lang="en-US" sz="1600" dirty="0"/>
              <a:t>, &amp; React</a:t>
            </a:r>
          </a:p>
          <a:p>
            <a:r>
              <a:rPr lang="en-US" sz="1600" dirty="0"/>
              <a:t>-How to transition to the </a:t>
            </a:r>
            <a:r>
              <a:rPr lang="en-US" sz="1600" dirty="0" err="1"/>
              <a:t>SPFx</a:t>
            </a:r>
            <a:endParaRPr lang="en-US" sz="2000" dirty="0"/>
          </a:p>
          <a:p>
            <a:r>
              <a:rPr lang="en-US" sz="2000" dirty="0">
                <a:latin typeface="+mj-lt"/>
              </a:rPr>
              <a:t>SharePoint Conference 2019</a:t>
            </a:r>
            <a:br>
              <a:rPr lang="en-US" sz="2000" dirty="0">
                <a:latin typeface="+mj-lt"/>
              </a:rPr>
            </a:br>
            <a:r>
              <a:rPr lang="en-US" sz="1200" dirty="0">
                <a:hlinkClick r:id="rId2"/>
              </a:rPr>
              <a:t>https://sharepointna.com/#!/session/Anything%20you%20can%20do,%20I%20can%20do%20better...%20Embracing%20the%20SharePoint%20Framework/3783 </a:t>
            </a:r>
            <a:br>
              <a:rPr lang="en-US" sz="1200" dirty="0"/>
            </a:br>
            <a:r>
              <a:rPr lang="en-US" sz="1200" dirty="0"/>
              <a:t>5/22/2019</a:t>
            </a:r>
            <a:br>
              <a:rPr lang="en-US" sz="1200" dirty="0">
                <a:gradFill>
                  <a:gsLst>
                    <a:gs pos="1250">
                      <a:srgbClr val="000000"/>
                    </a:gs>
                    <a:gs pos="99000">
                      <a:srgbClr val="000000"/>
                    </a:gs>
                  </a:gsLst>
                  <a:lin ang="5400000" scaled="0"/>
                </a:gradFill>
                <a:latin typeface="Segoe UI Semibold"/>
              </a:rPr>
            </a:br>
            <a:r>
              <a:rPr lang="en-US" sz="1200" dirty="0">
                <a:gradFill>
                  <a:gsLst>
                    <a:gs pos="1250">
                      <a:srgbClr val="000000"/>
                    </a:gs>
                    <a:gs pos="99000">
                      <a:srgbClr val="000000"/>
                    </a:gs>
                  </a:gsLst>
                  <a:lin ang="5400000" scaled="0"/>
                </a:gradFill>
                <a:latin typeface="Segoe UI Semibold"/>
              </a:rPr>
              <a:t>11:30am</a:t>
            </a:r>
            <a:br>
              <a:rPr lang="en-US" sz="1200" dirty="0">
                <a:gradFill>
                  <a:gsLst>
                    <a:gs pos="1250">
                      <a:srgbClr val="000000"/>
                    </a:gs>
                    <a:gs pos="99000">
                      <a:srgbClr val="000000"/>
                    </a:gs>
                  </a:gsLst>
                  <a:lin ang="5400000" scaled="0"/>
                </a:gradFill>
                <a:latin typeface="Segoe UI Semibold"/>
              </a:rPr>
            </a:br>
            <a:r>
              <a:rPr lang="en-US" sz="1200" dirty="0">
                <a:gradFill>
                  <a:gsLst>
                    <a:gs pos="1250">
                      <a:srgbClr val="000000"/>
                    </a:gs>
                    <a:gs pos="99000">
                      <a:srgbClr val="000000"/>
                    </a:gs>
                  </a:gsLst>
                  <a:lin ang="5400000" scaled="0"/>
                </a:gradFill>
                <a:latin typeface="Segoe UI Semibold"/>
              </a:rPr>
              <a:t>318</a:t>
            </a:r>
          </a:p>
          <a:p>
            <a:pPr>
              <a:spcBef>
                <a:spcPts val="0"/>
              </a:spcBef>
            </a:pPr>
            <a:r>
              <a:rPr lang="en-US" sz="1200" dirty="0">
                <a:gradFill>
                  <a:gsLst>
                    <a:gs pos="1250">
                      <a:srgbClr val="000000"/>
                    </a:gs>
                    <a:gs pos="99000">
                      <a:srgbClr val="000000"/>
                    </a:gs>
                  </a:gsLst>
                  <a:lin ang="5400000" scaled="0"/>
                </a:gradFill>
                <a:latin typeface="Segoe UI Semibold"/>
              </a:rPr>
              <a:t>Mark </a:t>
            </a:r>
            <a:r>
              <a:rPr lang="en-US" sz="1200" dirty="0" err="1">
                <a:gradFill>
                  <a:gsLst>
                    <a:gs pos="1250">
                      <a:srgbClr val="000000"/>
                    </a:gs>
                    <a:gs pos="99000">
                      <a:srgbClr val="000000"/>
                    </a:gs>
                  </a:gsLst>
                  <a:lin ang="5400000" scaled="0"/>
                </a:gradFill>
                <a:latin typeface="Segoe UI Semibold"/>
              </a:rPr>
              <a:t>Rackely</a:t>
            </a:r>
            <a:r>
              <a:rPr lang="en-US" sz="1200" dirty="0">
                <a:gradFill>
                  <a:gsLst>
                    <a:gs pos="1250">
                      <a:srgbClr val="000000"/>
                    </a:gs>
                    <a:gs pos="99000">
                      <a:srgbClr val="000000"/>
                    </a:gs>
                  </a:gsLst>
                  <a:lin ang="5400000" scaled="0"/>
                </a:gradFill>
                <a:latin typeface="Segoe UI Semibold"/>
              </a:rPr>
              <a:t>, Julie Turner</a:t>
            </a:r>
            <a:endParaRPr lang="en-US" sz="1200" dirty="0">
              <a:latin typeface="+mj-lt"/>
            </a:endParaRPr>
          </a:p>
        </p:txBody>
      </p:sp>
      <p:sp>
        <p:nvSpPr>
          <p:cNvPr id="2" name="Title 1">
            <a:extLst>
              <a:ext uri="{FF2B5EF4-FFF2-40B4-BE49-F238E27FC236}">
                <a16:creationId xmlns:a16="http://schemas.microsoft.com/office/drawing/2014/main" id="{2B20BB34-D338-4815-95F4-C58D494903BA}"/>
              </a:ext>
            </a:extLst>
          </p:cNvPr>
          <p:cNvSpPr>
            <a:spLocks noGrp="1"/>
          </p:cNvSpPr>
          <p:nvPr>
            <p:ph type="title"/>
          </p:nvPr>
        </p:nvSpPr>
        <p:spPr/>
        <p:txBody>
          <a:bodyPr/>
          <a:lstStyle/>
          <a:p>
            <a:r>
              <a:rPr lang="en-US" dirty="0"/>
              <a:t>Session code</a:t>
            </a:r>
          </a:p>
        </p:txBody>
      </p:sp>
      <p:sp>
        <p:nvSpPr>
          <p:cNvPr id="4" name="Rectangle 3">
            <a:extLst>
              <a:ext uri="{FF2B5EF4-FFF2-40B4-BE49-F238E27FC236}">
                <a16:creationId xmlns:a16="http://schemas.microsoft.com/office/drawing/2014/main" id="{6332B3BE-58DF-4F17-BF2D-2EDA06204B60}"/>
              </a:ext>
            </a:extLst>
          </p:cNvPr>
          <p:cNvSpPr/>
          <p:nvPr/>
        </p:nvSpPr>
        <p:spPr bwMode="auto">
          <a:xfrm>
            <a:off x="7543800" y="457200"/>
            <a:ext cx="4191000" cy="424732"/>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defTabSz="932472" fontAlgn="base">
              <a:lnSpc>
                <a:spcPct val="90000"/>
              </a:lnSpc>
              <a:spcBef>
                <a:spcPct val="0"/>
              </a:spcBef>
              <a:spcAft>
                <a:spcPct val="0"/>
              </a:spcAft>
            </a:pPr>
            <a:r>
              <a:rPr lang="en-US" sz="1200" b="1" dirty="0">
                <a:solidFill>
                  <a:schemeClr val="tx1"/>
                </a:solidFill>
                <a:ea typeface="Segoe UI" pitchFamily="34" charset="0"/>
                <a:cs typeface="Segoe UI" pitchFamily="34" charset="0"/>
              </a:rPr>
              <a:t>Session information [hidden slide]</a:t>
            </a:r>
          </a:p>
          <a:p>
            <a:pP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Populate your session information here</a:t>
            </a:r>
          </a:p>
        </p:txBody>
      </p:sp>
    </p:spTree>
    <p:extLst>
      <p:ext uri="{BB962C8B-B14F-4D97-AF65-F5344CB8AC3E}">
        <p14:creationId xmlns:p14="http://schemas.microsoft.com/office/powerpoint/2010/main" val="193874540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Using layouts</a:t>
            </a:r>
          </a:p>
        </p:txBody>
      </p:sp>
    </p:spTree>
    <p:extLst>
      <p:ext uri="{BB962C8B-B14F-4D97-AF65-F5344CB8AC3E}">
        <p14:creationId xmlns:p14="http://schemas.microsoft.com/office/powerpoint/2010/main" val="10229329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Main topic 1: size 40pt</a:t>
            </a:r>
          </a:p>
          <a:p>
            <a:pPr lvl="1"/>
            <a:r>
              <a:rPr lang="en-US" dirty="0"/>
              <a:t>Size 20pt for the subtopics</a:t>
            </a:r>
          </a:p>
          <a:p>
            <a:pPr lvl="1"/>
            <a:r>
              <a:rPr lang="en-US" dirty="0"/>
              <a:t>Size 20pt for the subtopics</a:t>
            </a:r>
          </a:p>
          <a:p>
            <a:r>
              <a:rPr lang="en-US" dirty="0"/>
              <a:t>Need a subtitle on the slide?</a:t>
            </a:r>
          </a:p>
          <a:p>
            <a:pPr lvl="1"/>
            <a:r>
              <a:rPr lang="en-US" dirty="0"/>
              <a:t>CTRL+ENTER starts a new line</a:t>
            </a:r>
          </a:p>
          <a:p>
            <a:pPr lvl="1"/>
            <a:r>
              <a:rPr lang="en-US" dirty="0"/>
              <a:t>Set font to SEGOE UI SEMIBOLD or SEGOE UI and reduce font size</a:t>
            </a:r>
            <a:br>
              <a:rPr lang="en-US" dirty="0"/>
            </a:br>
            <a:r>
              <a:rPr lang="en-US" dirty="0"/>
              <a:t>Move top of content placeholder (slide text) down to align with bottom of slide title placeholder</a:t>
            </a:r>
          </a:p>
          <a:p>
            <a:r>
              <a:rPr lang="en-US" dirty="0"/>
              <a:t>Reminders</a:t>
            </a:r>
          </a:p>
          <a:p>
            <a:pPr lvl="1"/>
            <a:r>
              <a:rPr lang="en-US" dirty="0"/>
              <a:t>Set the slide title to “Sentence case”</a:t>
            </a:r>
          </a:p>
          <a:p>
            <a:pPr lvl="1"/>
            <a:r>
              <a:rPr lang="en-US" dirty="0"/>
              <a:t>Set subheads to “Sentence case”</a:t>
            </a:r>
          </a:p>
          <a:p>
            <a:pPr lvl="0"/>
            <a:r>
              <a:rPr lang="en-US"/>
              <a:t>Hyperlink style</a:t>
            </a:r>
          </a:p>
          <a:p>
            <a:pPr lvl="1"/>
            <a:r>
              <a:rPr lang="en-US" dirty="0">
                <a:hlinkClick r:id="rId3"/>
              </a:rPr>
              <a:t>www.microsoft.com</a:t>
            </a:r>
            <a:r>
              <a:rPr lang="en-US" dirty="0"/>
              <a:t> </a:t>
            </a:r>
          </a:p>
          <a:p>
            <a:pPr lvl="1"/>
            <a:endParaRPr lang="en-US" dirty="0"/>
          </a:p>
        </p:txBody>
      </p:sp>
      <p:sp>
        <p:nvSpPr>
          <p:cNvPr id="17" name="Title 16"/>
          <p:cNvSpPr>
            <a:spLocks noGrp="1"/>
          </p:cNvSpPr>
          <p:nvPr>
            <p:ph type="title"/>
          </p:nvPr>
        </p:nvSpPr>
        <p:spPr/>
        <p:txBody>
          <a:bodyPr/>
          <a:lstStyle/>
          <a:p>
            <a:r>
              <a:rPr lang="en-US" dirty="0"/>
              <a:t>Preferred text layout (no bullets)</a:t>
            </a:r>
          </a:p>
        </p:txBody>
      </p:sp>
    </p:spTree>
    <p:extLst>
      <p:ext uri="{BB962C8B-B14F-4D97-AF65-F5344CB8AC3E}">
        <p14:creationId xmlns:p14="http://schemas.microsoft.com/office/powerpoint/2010/main" val="55476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a:t>Main topic 1: size 40pt</a:t>
            </a:r>
          </a:p>
          <a:p>
            <a:pPr lvl="1"/>
            <a:r>
              <a:rPr lang="en-US"/>
              <a:t>Size 20pt for the subtopics</a:t>
            </a:r>
          </a:p>
          <a:p>
            <a:pPr lvl="1"/>
            <a:r>
              <a:rPr lang="en-US"/>
              <a:t>Size 20pt for the subtopics</a:t>
            </a:r>
          </a:p>
          <a:p>
            <a:r>
              <a:rPr lang="en-US"/>
              <a:t>Main topic 2: size 40pt</a:t>
            </a:r>
          </a:p>
          <a:p>
            <a:pPr lvl="1"/>
            <a:r>
              <a:rPr lang="en-US"/>
              <a:t>Size 20pt for the subtopics</a:t>
            </a:r>
          </a:p>
          <a:p>
            <a:pPr lvl="1"/>
            <a:r>
              <a:rPr lang="en-US"/>
              <a:t>Size 20pt for the subtopics</a:t>
            </a:r>
          </a:p>
          <a:p>
            <a:r>
              <a:rPr lang="en-US"/>
              <a:t>Main topic 3: size 40pt</a:t>
            </a:r>
          </a:p>
          <a:p>
            <a:pPr lvl="1"/>
            <a:r>
              <a:rPr lang="en-US"/>
              <a:t>Size 20pt for the subtopics</a:t>
            </a:r>
          </a:p>
          <a:p>
            <a:pPr lvl="1"/>
            <a:r>
              <a:rPr lang="en-US"/>
              <a:t>Size 20pt for the subtopics</a:t>
            </a:r>
            <a:endParaRPr lang="en-US" dirty="0"/>
          </a:p>
        </p:txBody>
      </p:sp>
      <p:sp>
        <p:nvSpPr>
          <p:cNvPr id="17" name="Title 16"/>
          <p:cNvSpPr>
            <a:spLocks noGrp="1"/>
          </p:cNvSpPr>
          <p:nvPr>
            <p:ph type="title"/>
          </p:nvPr>
        </p:nvSpPr>
        <p:spPr/>
        <p:txBody>
          <a:bodyPr/>
          <a:lstStyle/>
          <a:p>
            <a:r>
              <a:rPr lang="en-US"/>
              <a:t>Adjusting list levels</a:t>
            </a:r>
            <a:endParaRPr lang="en-US" dirty="0"/>
          </a:p>
        </p:txBody>
      </p:sp>
      <p:pic>
        <p:nvPicPr>
          <p:cNvPr id="1027" name="Picture 3"/>
          <p:cNvPicPr>
            <a:picLocks noChangeArrowheads="1"/>
          </p:cNvPicPr>
          <p:nvPr/>
        </p:nvPicPr>
        <p:blipFill>
          <a:blip r:embed="rId3">
            <a:extLst>
              <a:ext uri="{28A0092B-C50C-407E-A947-70E740481C1C}">
                <a14:useLocalDpi xmlns:a14="http://schemas.microsoft.com/office/drawing/2010/main"/>
              </a:ext>
            </a:extLst>
          </a:blip>
          <a:stretch>
            <a:fillRect/>
          </a:stretch>
        </p:blipFill>
        <p:spPr bwMode="auto">
          <a:xfrm>
            <a:off x="1889806" y="5241767"/>
            <a:ext cx="6264116" cy="139629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8378826" y="2697490"/>
            <a:ext cx="3663140" cy="394057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 “Decrease List Level” and “Increase List Level” tools on the Home Menu to change text levels.</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Try this:  </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Place your cursor in any row of text to the left that says “Size 20pt for subtopics”</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Next click the Home tab, and then on the “</a:t>
            </a:r>
            <a:r>
              <a:rPr lang="en-US" sz="1400" u="sng" dirty="0">
                <a:gradFill>
                  <a:gsLst>
                    <a:gs pos="5417">
                      <a:srgbClr val="FFFFFF"/>
                    </a:gs>
                    <a:gs pos="28000">
                      <a:srgbClr val="FFFFFF"/>
                    </a:gs>
                  </a:gsLst>
                  <a:lin ang="5400000" scaled="0"/>
                </a:gradFill>
                <a:ea typeface="Segoe UI" pitchFamily="34" charset="0"/>
                <a:cs typeface="Segoe UI" pitchFamily="34" charset="0"/>
              </a:rPr>
              <a:t>Decrease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Notice how the line moves up one level.</a:t>
            </a:r>
          </a:p>
          <a:p>
            <a:pPr marL="294732" indent="-239672" defTabSz="932472" fontAlgn="base">
              <a:spcBef>
                <a:spcPct val="0"/>
              </a:spcBef>
              <a:spcAft>
                <a:spcPct val="0"/>
              </a:spcAft>
              <a:buFont typeface="+mj-lt"/>
              <a:buAutoNum type="arabicPeriod"/>
            </a:pPr>
            <a:r>
              <a:rPr lang="en-US" sz="1400" dirty="0">
                <a:gradFill>
                  <a:gsLst>
                    <a:gs pos="5417">
                      <a:srgbClr val="FFFFFF"/>
                    </a:gs>
                    <a:gs pos="28000">
                      <a:srgbClr val="FFFFFF"/>
                    </a:gs>
                  </a:gsLst>
                  <a:lin ang="5400000" scaled="0"/>
                </a:gradFill>
                <a:ea typeface="Segoe UI" pitchFamily="34" charset="0"/>
                <a:cs typeface="Segoe UI" pitchFamily="34" charset="0"/>
              </a:rPr>
              <a:t>Now try placing your cursor in one of the  “Main topic…” lines of text. Click the “</a:t>
            </a:r>
            <a:r>
              <a:rPr lang="en-US" sz="1400" u="sng" dirty="0">
                <a:gradFill>
                  <a:gsLst>
                    <a:gs pos="5417">
                      <a:srgbClr val="FFFFFF"/>
                    </a:gs>
                    <a:gs pos="28000">
                      <a:srgbClr val="FFFFFF"/>
                    </a:gs>
                  </a:gsLst>
                  <a:lin ang="5400000" scaled="0"/>
                </a:gradFill>
                <a:ea typeface="Segoe UI" pitchFamily="34" charset="0"/>
                <a:cs typeface="Segoe UI" pitchFamily="34" charset="0"/>
              </a:rPr>
              <a:t>Increase List Level</a:t>
            </a:r>
            <a:r>
              <a:rPr lang="en-US" sz="1400" dirty="0">
                <a:gradFill>
                  <a:gsLst>
                    <a:gs pos="5417">
                      <a:srgbClr val="FFFFFF"/>
                    </a:gs>
                    <a:gs pos="28000">
                      <a:srgbClr val="FFFFFF"/>
                    </a:gs>
                  </a:gsLst>
                  <a:lin ang="5400000" scaled="0"/>
                </a:gradFill>
                <a:ea typeface="Segoe UI" pitchFamily="34" charset="0"/>
                <a:cs typeface="Segoe UI" pitchFamily="34" charset="0"/>
              </a:rPr>
              <a:t>” tool and see how the text is pushed in one level</a:t>
            </a:r>
          </a:p>
          <a:p>
            <a:pPr defTabSz="932472" fontAlgn="base">
              <a:spcBef>
                <a:spcPts val="612"/>
              </a:spcBef>
              <a:spcAft>
                <a:spcPct val="0"/>
              </a:spcAft>
            </a:pPr>
            <a:r>
              <a:rPr lang="en-US" sz="1400" dirty="0">
                <a:gradFill>
                  <a:gsLst>
                    <a:gs pos="5417">
                      <a:srgbClr val="FFFFFF"/>
                    </a:gs>
                    <a:gs pos="28000">
                      <a:srgbClr val="FFFFFF"/>
                    </a:gs>
                  </a:gsLst>
                  <a:lin ang="5400000" scaled="0"/>
                </a:gradFill>
                <a:ea typeface="Segoe UI" pitchFamily="34" charset="0"/>
                <a:cs typeface="Segoe UI" pitchFamily="34" charset="0"/>
              </a:rPr>
              <a:t>Use these 2 tools to adjust your text levels as you work</a:t>
            </a:r>
          </a:p>
        </p:txBody>
      </p:sp>
    </p:spTree>
    <p:extLst>
      <p:ext uri="{BB962C8B-B14F-4D97-AF65-F5344CB8AC3E}">
        <p14:creationId xmlns:p14="http://schemas.microsoft.com/office/powerpoint/2010/main" val="427183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Working with color</a:t>
            </a:r>
          </a:p>
        </p:txBody>
      </p:sp>
    </p:spTree>
    <p:extLst>
      <p:ext uri="{BB962C8B-B14F-4D97-AF65-F5344CB8AC3E}">
        <p14:creationId xmlns:p14="http://schemas.microsoft.com/office/powerpoint/2010/main" val="2988134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 palette info</a:t>
            </a:r>
          </a:p>
        </p:txBody>
      </p:sp>
      <p:grpSp>
        <p:nvGrpSpPr>
          <p:cNvPr id="27" name="Group 26"/>
          <p:cNvGrpSpPr/>
          <p:nvPr/>
        </p:nvGrpSpPr>
        <p:grpSpPr>
          <a:xfrm>
            <a:off x="2303448" y="2970940"/>
            <a:ext cx="7199136" cy="3103448"/>
            <a:chOff x="3630747" y="3737150"/>
            <a:chExt cx="7199136" cy="3103448"/>
          </a:xfrm>
        </p:grpSpPr>
        <p:sp>
          <p:nvSpPr>
            <p:cNvPr id="30" name="Rectangle 3"/>
            <p:cNvSpPr/>
            <p:nvPr/>
          </p:nvSpPr>
          <p:spPr bwMode="auto">
            <a:xfrm>
              <a:off x="3630747" y="4254353"/>
              <a:ext cx="7127758" cy="1438579"/>
            </a:xfrm>
            <a:custGeom>
              <a:avLst/>
              <a:gdLst/>
              <a:ahLst/>
              <a:cxn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175">
              <a:solidFill>
                <a:schemeClr val="tx1">
                  <a:alpha val="2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6361410" y="4393096"/>
              <a:ext cx="1206527" cy="1206042"/>
            </a:xfrm>
            <a:prstGeom prst="rect">
              <a:avLst/>
            </a:prstGeom>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3590">
                        <a:srgbClr val="FFFFFF"/>
                      </a:gs>
                      <a:gs pos="15385">
                        <a:srgbClr val="FFFFFF"/>
                      </a:gs>
                    </a:gsLst>
                    <a:lin ang="5400000" scaled="0"/>
                  </a:gradFill>
                </a:rPr>
                <a:t>Accent 3</a:t>
              </a:r>
            </a:p>
          </p:txBody>
        </p:sp>
        <p:sp>
          <p:nvSpPr>
            <p:cNvPr id="32" name="Rectangle 31"/>
            <p:cNvSpPr/>
            <p:nvPr/>
          </p:nvSpPr>
          <p:spPr bwMode="auto">
            <a:xfrm>
              <a:off x="5056434" y="4393096"/>
              <a:ext cx="1206527" cy="1206042"/>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chemeClr val="tx2"/>
                      </a:gs>
                      <a:gs pos="100000">
                        <a:schemeClr val="tx2"/>
                      </a:gs>
                    </a:gsLst>
                    <a:lin ang="5400000" scaled="0"/>
                  </a:gradFill>
                </a:rPr>
                <a:t>Accent 2</a:t>
              </a:r>
            </a:p>
          </p:txBody>
        </p:sp>
        <p:sp>
          <p:nvSpPr>
            <p:cNvPr id="33" name="Rectangle 32"/>
            <p:cNvSpPr/>
            <p:nvPr/>
          </p:nvSpPr>
          <p:spPr bwMode="auto">
            <a:xfrm>
              <a:off x="3751458" y="4393096"/>
              <a:ext cx="1206527" cy="120604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Accent 1</a:t>
              </a:r>
            </a:p>
          </p:txBody>
        </p:sp>
        <p:sp>
          <p:nvSpPr>
            <p:cNvPr id="34" name="Rectangle 33"/>
            <p:cNvSpPr/>
            <p:nvPr/>
          </p:nvSpPr>
          <p:spPr bwMode="auto">
            <a:xfrm>
              <a:off x="9736779" y="4528438"/>
              <a:ext cx="935733" cy="935357"/>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3590">
                        <a:srgbClr val="282828"/>
                      </a:gs>
                      <a:gs pos="15385">
                        <a:srgbClr val="353535"/>
                      </a:gs>
                    </a:gsLst>
                    <a:lin ang="5400000" scaled="0"/>
                  </a:gradFill>
                </a:rPr>
                <a:t>Accent 6</a:t>
              </a:r>
            </a:p>
          </p:txBody>
        </p:sp>
        <p:sp>
          <p:nvSpPr>
            <p:cNvPr id="35" name="Rectangle 34"/>
            <p:cNvSpPr/>
            <p:nvPr/>
          </p:nvSpPr>
          <p:spPr bwMode="auto">
            <a:xfrm>
              <a:off x="8705220" y="4528438"/>
              <a:ext cx="935733" cy="935357"/>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5</a:t>
              </a:r>
            </a:p>
          </p:txBody>
        </p:sp>
        <p:sp>
          <p:nvSpPr>
            <p:cNvPr id="36" name="Rectangle 35"/>
            <p:cNvSpPr/>
            <p:nvPr/>
          </p:nvSpPr>
          <p:spPr bwMode="auto">
            <a:xfrm>
              <a:off x="7666388" y="4528438"/>
              <a:ext cx="935733" cy="935357"/>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0">
                        <a:srgbClr val="FFFFFF"/>
                      </a:gs>
                      <a:gs pos="100000">
                        <a:srgbClr val="FFFFFF"/>
                      </a:gs>
                    </a:gsLst>
                    <a:lin ang="5400000" scaled="0"/>
                  </a:gradFill>
                </a:rPr>
                <a:t>Accent 4</a:t>
              </a:r>
            </a:p>
          </p:txBody>
        </p:sp>
        <p:sp>
          <p:nvSpPr>
            <p:cNvPr id="37" name="TextBox 36"/>
            <p:cNvSpPr txBox="1"/>
            <p:nvPr/>
          </p:nvSpPr>
          <p:spPr>
            <a:xfrm>
              <a:off x="3757856" y="3737150"/>
              <a:ext cx="7060545" cy="313904"/>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Accent colors 1-6 – (6 Theme Colors to the far right)</a:t>
              </a:r>
            </a:p>
          </p:txBody>
        </p:sp>
        <p:grpSp>
          <p:nvGrpSpPr>
            <p:cNvPr id="38" name="Group 37"/>
            <p:cNvGrpSpPr/>
            <p:nvPr/>
          </p:nvGrpSpPr>
          <p:grpSpPr>
            <a:xfrm>
              <a:off x="3751456" y="3819883"/>
              <a:ext cx="6921056" cy="455867"/>
              <a:chOff x="5099206" y="3872901"/>
              <a:chExt cx="6165897" cy="363048"/>
            </a:xfrm>
          </p:grpSpPr>
          <p:cxnSp>
            <p:nvCxnSpPr>
              <p:cNvPr id="41" name="Straight Connector 40"/>
              <p:cNvCxnSpPr/>
              <p:nvPr/>
            </p:nvCxnSpPr>
            <p:spPr>
              <a:xfrm>
                <a:off x="5104785" y="4099191"/>
                <a:ext cx="6154739" cy="0"/>
              </a:xfrm>
              <a:prstGeom prst="line">
                <a:avLst/>
              </a:prstGeom>
              <a:noFill/>
              <a:ln>
                <a:solidFill>
                  <a:schemeClr val="tx1"/>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42" name="Straight Connector 41"/>
              <p:cNvCxnSpPr/>
              <p:nvPr/>
            </p:nvCxnSpPr>
            <p:spPr>
              <a:xfrm>
                <a:off x="5099206" y="3872901"/>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265103" y="3872902"/>
                <a:ext cx="0" cy="3630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 name="Text Placeholder 2"/>
            <p:cNvSpPr txBox="1">
              <a:spLocks/>
            </p:cNvSpPr>
            <p:nvPr/>
          </p:nvSpPr>
          <p:spPr>
            <a:xfrm>
              <a:off x="3679207" y="5843402"/>
              <a:ext cx="3816481" cy="997196"/>
            </a:xfrm>
            <a:prstGeom prst="rect">
              <a:avLst/>
            </a:prstGeom>
          </p:spPr>
          <p:txBody>
            <a:bodyPr vert="horz" wrap="square" lIns="182880" tIns="0" rIns="18288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spc="0" dirty="0">
                  <a:gradFill>
                    <a:gsLst>
                      <a:gs pos="2917">
                        <a:schemeClr val="tx1"/>
                      </a:gs>
                      <a:gs pos="30000">
                        <a:schemeClr val="tx1"/>
                      </a:gs>
                    </a:gsLst>
                    <a:lin ang="5400000" scaled="0"/>
                  </a:gradFill>
                  <a:latin typeface="+mn-lt"/>
                </a:rPr>
                <a:t>Use </a:t>
              </a:r>
              <a:r>
                <a:rPr lang="en-US" sz="1800" b="1" spc="0" dirty="0">
                  <a:gradFill>
                    <a:gsLst>
                      <a:gs pos="2917">
                        <a:schemeClr val="tx1"/>
                      </a:gs>
                      <a:gs pos="30000">
                        <a:schemeClr val="tx1"/>
                      </a:gs>
                    </a:gsLst>
                    <a:lin ang="5400000" scaled="0"/>
                  </a:gradFill>
                  <a:latin typeface="+mn-lt"/>
                </a:rPr>
                <a:t>Accent 1</a:t>
              </a:r>
              <a:r>
                <a:rPr lang="en-US" sz="1800" spc="0" dirty="0">
                  <a:gradFill>
                    <a:gsLst>
                      <a:gs pos="2917">
                        <a:schemeClr val="tx1"/>
                      </a:gs>
                      <a:gs pos="30000">
                        <a:schemeClr val="tx1"/>
                      </a:gs>
                    </a:gsLst>
                    <a:lin ang="5400000" scaled="0"/>
                  </a:gradFill>
                  <a:latin typeface="+mn-lt"/>
                </a:rPr>
                <a:t> as the main accent color. Use </a:t>
              </a:r>
              <a:r>
                <a:rPr lang="en-US" sz="1800" b="1" spc="0" dirty="0">
                  <a:gradFill>
                    <a:gsLst>
                      <a:gs pos="2917">
                        <a:schemeClr val="tx1"/>
                      </a:gs>
                      <a:gs pos="30000">
                        <a:schemeClr val="tx1"/>
                      </a:gs>
                    </a:gsLst>
                    <a:lin ang="5400000" scaled="0"/>
                  </a:gradFill>
                  <a:latin typeface="+mn-lt"/>
                </a:rPr>
                <a:t>Accent 2</a:t>
              </a:r>
              <a:r>
                <a:rPr lang="en-US" sz="1800" spc="0" dirty="0">
                  <a:gradFill>
                    <a:gsLst>
                      <a:gs pos="2917">
                        <a:schemeClr val="tx1"/>
                      </a:gs>
                      <a:gs pos="30000">
                        <a:schemeClr val="tx1"/>
                      </a:gs>
                    </a:gsLst>
                    <a:lin ang="5400000" scaled="0"/>
                  </a:gradFill>
                  <a:latin typeface="+mn-lt"/>
                </a:rPr>
                <a:t> and </a:t>
              </a:r>
              <a:r>
                <a:rPr lang="en-US" sz="1800" b="1" spc="0" dirty="0">
                  <a:gradFill>
                    <a:gsLst>
                      <a:gs pos="2917">
                        <a:schemeClr val="tx1"/>
                      </a:gs>
                      <a:gs pos="30000">
                        <a:schemeClr val="tx1"/>
                      </a:gs>
                    </a:gsLst>
                    <a:lin ang="5400000" scaled="0"/>
                  </a:gradFill>
                  <a:latin typeface="+mn-lt"/>
                </a:rPr>
                <a:t>Accent 3</a:t>
              </a:r>
              <a:r>
                <a:rPr lang="en-US" sz="1800" spc="0" dirty="0">
                  <a:gradFill>
                    <a:gsLst>
                      <a:gs pos="2917">
                        <a:schemeClr val="tx1"/>
                      </a:gs>
                      <a:gs pos="30000">
                        <a:schemeClr val="tx1"/>
                      </a:gs>
                    </a:gsLst>
                    <a:lin ang="5400000" scaled="0"/>
                  </a:gradFill>
                  <a:latin typeface="+mn-lt"/>
                </a:rPr>
                <a:t> when </a:t>
              </a:r>
              <a:r>
                <a:rPr lang="en-US" sz="1800" spc="0" dirty="0">
                  <a:gradFill>
                    <a:gsLst>
                      <a:gs pos="0">
                        <a:schemeClr val="tx1"/>
                      </a:gs>
                      <a:gs pos="86000">
                        <a:schemeClr val="tx1"/>
                      </a:gs>
                    </a:gsLst>
                    <a:lin ang="5400000" scaled="0"/>
                  </a:gradFill>
                  <a:latin typeface="+mn-lt"/>
                </a:rPr>
                <a:t>additional colors are needed. </a:t>
              </a:r>
            </a:p>
          </p:txBody>
        </p:sp>
        <p:sp>
          <p:nvSpPr>
            <p:cNvPr id="40" name="Text Placeholder 2"/>
            <p:cNvSpPr txBox="1">
              <a:spLocks/>
            </p:cNvSpPr>
            <p:nvPr/>
          </p:nvSpPr>
          <p:spPr>
            <a:xfrm>
              <a:off x="7666388" y="5859580"/>
              <a:ext cx="3163495" cy="886397"/>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spc="0" dirty="0">
                  <a:gradFill>
                    <a:gsLst>
                      <a:gs pos="0">
                        <a:schemeClr val="tx1"/>
                      </a:gs>
                      <a:gs pos="86000">
                        <a:schemeClr val="tx1"/>
                      </a:gs>
                    </a:gsLst>
                    <a:lin ang="5400000" scaled="0"/>
                  </a:gradFill>
                  <a:latin typeface="+mn-lt"/>
                </a:rPr>
                <a:t>Accent 4 </a:t>
              </a:r>
              <a:r>
                <a:rPr lang="en-US" sz="1600" spc="0" dirty="0">
                  <a:gradFill>
                    <a:gsLst>
                      <a:gs pos="0">
                        <a:schemeClr val="tx1"/>
                      </a:gs>
                      <a:gs pos="86000">
                        <a:schemeClr val="tx1"/>
                      </a:gs>
                    </a:gsLst>
                    <a:lin ang="5400000" scaled="0"/>
                  </a:gradFill>
                  <a:latin typeface="+mn-lt"/>
                </a:rPr>
                <a:t>is the product color for SharePoint and Yammer. </a:t>
              </a:r>
              <a:r>
                <a:rPr lang="en-US" sz="1600" b="1" spc="0" dirty="0">
                  <a:gradFill>
                    <a:gsLst>
                      <a:gs pos="0">
                        <a:schemeClr val="tx1"/>
                      </a:gs>
                      <a:gs pos="86000">
                        <a:schemeClr val="tx1"/>
                      </a:gs>
                    </a:gsLst>
                    <a:lin ang="5400000" scaled="0"/>
                  </a:gradFill>
                  <a:latin typeface="+mn-lt"/>
                </a:rPr>
                <a:t>Accent 5 </a:t>
              </a:r>
              <a:r>
                <a:rPr lang="en-US" sz="1600" spc="0" dirty="0">
                  <a:gradFill>
                    <a:gsLst>
                      <a:gs pos="0">
                        <a:schemeClr val="tx1"/>
                      </a:gs>
                      <a:gs pos="86000">
                        <a:schemeClr val="tx1"/>
                      </a:gs>
                    </a:gsLst>
                    <a:lin ang="5400000" scaled="0"/>
                  </a:gradFill>
                  <a:latin typeface="+mn-lt"/>
                </a:rPr>
                <a:t>is the product color for OneDrive. Do not use both on the same slide.</a:t>
              </a:r>
            </a:p>
          </p:txBody>
        </p:sp>
      </p:grpSp>
      <p:sp>
        <p:nvSpPr>
          <p:cNvPr id="44" name="Text Placeholder 2"/>
          <p:cNvSpPr txBox="1">
            <a:spLocks/>
          </p:cNvSpPr>
          <p:nvPr/>
        </p:nvSpPr>
        <p:spPr>
          <a:xfrm>
            <a:off x="304799" y="1159582"/>
            <a:ext cx="11582401" cy="1329595"/>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gradFill>
                  <a:gsLst>
                    <a:gs pos="21538">
                      <a:schemeClr val="tx1"/>
                    </a:gs>
                    <a:gs pos="33000">
                      <a:schemeClr val="tx1"/>
                    </a:gs>
                  </a:gsLst>
                  <a:lin ang="5400000" scaled="0"/>
                </a:gradFill>
              </a:rPr>
              <a:t>The PowerPoint palette for this template has been built for you and is shown below. Avoid using too many colors in your presentation. </a:t>
            </a:r>
          </a:p>
        </p:txBody>
      </p:sp>
      <p:pic>
        <p:nvPicPr>
          <p:cNvPr id="21" name="Picture 20">
            <a:extLst>
              <a:ext uri="{FF2B5EF4-FFF2-40B4-BE49-F238E27FC236}">
                <a16:creationId xmlns:a16="http://schemas.microsoft.com/office/drawing/2014/main" id="{701E11D0-0ED2-4B9A-AF07-01A307FF8F7B}"/>
              </a:ext>
            </a:extLst>
          </p:cNvPr>
          <p:cNvPicPr>
            <a:picLocks noChangeAspect="1"/>
          </p:cNvPicPr>
          <p:nvPr/>
        </p:nvPicPr>
        <p:blipFill>
          <a:blip r:embed="rId3"/>
          <a:stretch>
            <a:fillRect/>
          </a:stretch>
        </p:blipFill>
        <p:spPr>
          <a:xfrm>
            <a:off x="306573" y="2736601"/>
            <a:ext cx="1638032" cy="3210166"/>
          </a:xfrm>
          <a:prstGeom prst="rect">
            <a:avLst/>
          </a:prstGeom>
        </p:spPr>
      </p:pic>
      <p:sp>
        <p:nvSpPr>
          <p:cNvPr id="22" name="Rectangle 21">
            <a:extLst>
              <a:ext uri="{FF2B5EF4-FFF2-40B4-BE49-F238E27FC236}">
                <a16:creationId xmlns:a16="http://schemas.microsoft.com/office/drawing/2014/main" id="{F42F798A-ACBB-49B7-84FC-D3842F2C219D}"/>
              </a:ext>
            </a:extLst>
          </p:cNvPr>
          <p:cNvSpPr/>
          <p:nvPr/>
        </p:nvSpPr>
        <p:spPr bwMode="auto">
          <a:xfrm>
            <a:off x="966240" y="2961149"/>
            <a:ext cx="980023" cy="155434"/>
          </a:xfrm>
          <a:prstGeom prst="rect">
            <a:avLst/>
          </a:prstGeom>
          <a:no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91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199" y="2971800"/>
            <a:ext cx="11277603" cy="1511183"/>
          </a:xfrm>
        </p:spPr>
        <p:txBody>
          <a:bodyPr/>
          <a:lstStyle/>
          <a:p>
            <a:r>
              <a:rPr lang="en-US" dirty="0">
                <a:gradFill>
                  <a:gsLst>
                    <a:gs pos="1250">
                      <a:schemeClr val="accent1"/>
                    </a:gs>
                    <a:gs pos="99000">
                      <a:schemeClr val="accent1"/>
                    </a:gs>
                  </a:gsLst>
                  <a:lin ang="5400000" scaled="0"/>
                </a:gradFill>
              </a:rPr>
              <a:t>Use these colors as accents in graphic elements</a:t>
            </a:r>
          </a:p>
          <a:p>
            <a:pPr marL="228600" lvl="1" indent="-228600">
              <a:buFont typeface="+mj-lt"/>
              <a:buAutoNum type="arabicPeriod"/>
            </a:pPr>
            <a:r>
              <a:rPr lang="en-US" dirty="0"/>
              <a:t>Copy and paste the palette to a slide where you first need the color.</a:t>
            </a:r>
          </a:p>
          <a:p>
            <a:pPr marL="228600" lvl="1" indent="-228600">
              <a:buFont typeface="+mj-lt"/>
              <a:buAutoNum type="arabicPeriod"/>
            </a:pPr>
            <a:r>
              <a:rPr lang="en-US" dirty="0"/>
              <a:t>Select a shape or text requiring the color.</a:t>
            </a:r>
          </a:p>
          <a:p>
            <a:pPr marL="228600" lvl="1" indent="-228600">
              <a:buFont typeface="+mj-lt"/>
              <a:buAutoNum type="arabicPeriod"/>
            </a:pPr>
            <a:r>
              <a:rPr lang="en-US" dirty="0"/>
              <a:t>Click Shape Fill, Shape Outline, or Font Color.</a:t>
            </a:r>
          </a:p>
          <a:p>
            <a:pPr marL="228600" lvl="1" indent="-228600">
              <a:buFont typeface="+mj-lt"/>
              <a:buAutoNum type="arabicPeriod"/>
            </a:pPr>
            <a:r>
              <a:rPr lang="en-US" dirty="0"/>
              <a:t>EITHER Click the eyedropper and select the color OR click More Colors and, on the Custom tab, enter the Red Green Blue values shown.</a:t>
            </a:r>
          </a:p>
          <a:p>
            <a:pPr marL="228600" lvl="1" indent="-228600">
              <a:buFont typeface="+mj-lt"/>
              <a:buAutoNum type="arabicPeriod"/>
            </a:pPr>
            <a:r>
              <a:rPr lang="en-US" dirty="0"/>
              <a:t>The next time you need the color, it will be in the “recently used color” portion of the palette.</a:t>
            </a:r>
          </a:p>
        </p:txBody>
      </p:sp>
      <p:sp>
        <p:nvSpPr>
          <p:cNvPr id="2" name="Title 1"/>
          <p:cNvSpPr>
            <a:spLocks noGrp="1"/>
          </p:cNvSpPr>
          <p:nvPr>
            <p:ph type="title"/>
          </p:nvPr>
        </p:nvSpPr>
        <p:spPr/>
        <p:txBody>
          <a:bodyPr/>
          <a:lstStyle/>
          <a:p>
            <a:r>
              <a:rPr lang="en-US" dirty="0"/>
              <a:t>Color palette</a:t>
            </a:r>
          </a:p>
        </p:txBody>
      </p:sp>
      <p:pic>
        <p:nvPicPr>
          <p:cNvPr id="4" name="Picture 3"/>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00383" y="1310930"/>
            <a:ext cx="11346797" cy="1450368"/>
          </a:xfrm>
          <a:prstGeom prst="rect">
            <a:avLst/>
          </a:prstGeom>
        </p:spPr>
      </p:pic>
    </p:spTree>
    <p:extLst>
      <p:ext uri="{BB962C8B-B14F-4D97-AF65-F5344CB8AC3E}">
        <p14:creationId xmlns:p14="http://schemas.microsoft.com/office/powerpoint/2010/main" val="90456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Formatting and aligning</a:t>
            </a:r>
            <a:endParaRPr lang="en-US" dirty="0"/>
          </a:p>
        </p:txBody>
      </p:sp>
    </p:spTree>
    <p:extLst>
      <p:ext uri="{BB962C8B-B14F-4D97-AF65-F5344CB8AC3E}">
        <p14:creationId xmlns:p14="http://schemas.microsoft.com/office/powerpoint/2010/main" val="211028486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gradFill>
                  <a:gsLst>
                    <a:gs pos="1250">
                      <a:schemeClr val="accent1"/>
                    </a:gs>
                    <a:gs pos="99000">
                      <a:schemeClr val="accent1"/>
                    </a:gs>
                  </a:gsLst>
                  <a:lin ang="5400000" scaled="0"/>
                </a:gradFill>
              </a:rPr>
              <a:t>Guides in PowerPoint</a:t>
            </a:r>
          </a:p>
          <a:p>
            <a:pPr lvl="1"/>
            <a:r>
              <a:rPr lang="en-US" dirty="0"/>
              <a:t>Guides in PowerPoint help you align elements on slides. You can configure PPT to “snap to” guides, making positioning easy.  Guides are particularly useful when creating slides with visual elements, multiple columns, shapes, etc. They’re not as useful if all you’re doing is text slides.</a:t>
            </a:r>
          </a:p>
          <a:p>
            <a:r>
              <a:rPr lang="en-US" dirty="0">
                <a:gradFill>
                  <a:gsLst>
                    <a:gs pos="1250">
                      <a:schemeClr val="accent1"/>
                    </a:gs>
                    <a:gs pos="99000">
                      <a:schemeClr val="accent1"/>
                    </a:gs>
                  </a:gsLst>
                  <a:lin ang="5400000" scaled="0"/>
                </a:gradFill>
              </a:rPr>
              <a:t>Make use of guides</a:t>
            </a:r>
          </a:p>
          <a:p>
            <a:pPr marL="457200" lvl="1" indent="-457200">
              <a:buFont typeface="+mj-lt"/>
              <a:buAutoNum type="arabicPeriod"/>
            </a:pPr>
            <a:r>
              <a:rPr lang="en-US" dirty="0"/>
              <a:t>Right-click outside this slide and click Grids and Gridlines. </a:t>
            </a:r>
          </a:p>
          <a:p>
            <a:pPr marL="457200" lvl="1" indent="-457200">
              <a:buFont typeface="+mj-lt"/>
              <a:buAutoNum type="arabicPeriod"/>
            </a:pPr>
            <a:r>
              <a:rPr lang="en-US" dirty="0"/>
              <a:t>Set the options as shown. Optionally select to display grid as well.</a:t>
            </a:r>
          </a:p>
          <a:p>
            <a:r>
              <a:rPr lang="en-US" dirty="0">
                <a:gradFill>
                  <a:gsLst>
                    <a:gs pos="1250">
                      <a:schemeClr val="accent1"/>
                    </a:gs>
                    <a:gs pos="99000">
                      <a:schemeClr val="accent1"/>
                    </a:gs>
                  </a:gsLst>
                  <a:lin ang="5400000" scaled="0"/>
                </a:gradFill>
              </a:rPr>
              <a:t>Hide guides</a:t>
            </a:r>
          </a:p>
          <a:p>
            <a:pPr lvl="1"/>
            <a:r>
              <a:rPr lang="en-US" dirty="0"/>
              <a:t>Click the View tab to hide (or show) guides.</a:t>
            </a:r>
          </a:p>
          <a:p>
            <a:endParaRPr lang="en-US" dirty="0"/>
          </a:p>
        </p:txBody>
      </p:sp>
      <p:sp>
        <p:nvSpPr>
          <p:cNvPr id="2" name="Title 1"/>
          <p:cNvSpPr>
            <a:spLocks noGrp="1"/>
          </p:cNvSpPr>
          <p:nvPr>
            <p:ph type="title"/>
          </p:nvPr>
        </p:nvSpPr>
        <p:spPr/>
        <p:txBody>
          <a:bodyPr/>
          <a:lstStyle/>
          <a:p>
            <a:r>
              <a:rPr lang="en-US" dirty="0"/>
              <a:t>Guides</a:t>
            </a:r>
          </a:p>
        </p:txBody>
      </p:sp>
      <p:pic>
        <p:nvPicPr>
          <p:cNvPr id="4" name="Picture 3"/>
          <p:cNvPicPr>
            <a:picLocks noChangeAspect="1"/>
          </p:cNvPicPr>
          <p:nvPr/>
        </p:nvPicPr>
        <p:blipFill>
          <a:blip r:embed="rId3"/>
          <a:stretch>
            <a:fillRect/>
          </a:stretch>
        </p:blipFill>
        <p:spPr>
          <a:xfrm>
            <a:off x="9372600" y="3200402"/>
            <a:ext cx="2357436" cy="2268811"/>
          </a:xfrm>
          <a:prstGeom prst="rect">
            <a:avLst/>
          </a:prstGeom>
        </p:spPr>
      </p:pic>
    </p:spTree>
    <p:extLst>
      <p:ext uri="{BB962C8B-B14F-4D97-AF65-F5344CB8AC3E}">
        <p14:creationId xmlns:p14="http://schemas.microsoft.com/office/powerpoint/2010/main" val="136965960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Final scrubbing of a deck</a:t>
            </a:r>
          </a:p>
        </p:txBody>
      </p:sp>
    </p:spTree>
    <p:extLst>
      <p:ext uri="{BB962C8B-B14F-4D97-AF65-F5344CB8AC3E}">
        <p14:creationId xmlns:p14="http://schemas.microsoft.com/office/powerpoint/2010/main" val="58275814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pPr>
              <a:buFont typeface="+mj-lt"/>
              <a:buAutoNum type="arabicPeriod"/>
            </a:pPr>
            <a:r>
              <a:rPr lang="en-US" sz="2800" dirty="0">
                <a:gradFill>
                  <a:gsLst>
                    <a:gs pos="1250">
                      <a:schemeClr val="accent1"/>
                    </a:gs>
                    <a:gs pos="100000">
                      <a:schemeClr val="accent1"/>
                    </a:gs>
                  </a:gsLst>
                  <a:lin ang="5400000" scaled="0"/>
                </a:gradFill>
              </a:rPr>
              <a:t>Turn off guides (orange dotted lines): VIEW tab.</a:t>
            </a:r>
          </a:p>
          <a:p>
            <a:pPr>
              <a:buFont typeface="+mj-lt"/>
              <a:buAutoNum type="arabicPeriod"/>
            </a:pPr>
            <a:r>
              <a:rPr lang="en-US" sz="2800" dirty="0">
                <a:gradFill>
                  <a:gsLst>
                    <a:gs pos="1250">
                      <a:schemeClr val="accent1"/>
                    </a:gs>
                    <a:gs pos="100000">
                      <a:schemeClr val="accent1"/>
                    </a:gs>
                  </a:gsLst>
                  <a:lin ang="5400000" scaled="0"/>
                </a:gradFill>
              </a:rPr>
              <a:t>Scrub for hidden information on slide.</a:t>
            </a:r>
          </a:p>
          <a:p>
            <a:pPr marL="571500" lvl="1" indent="-228600">
              <a:buFont typeface="+mj-lt"/>
              <a:buAutoNum type="arabicPeriod"/>
            </a:pPr>
            <a:r>
              <a:rPr lang="en-US" sz="1600" dirty="0"/>
              <a:t>Save the file (just in case!)</a:t>
            </a:r>
          </a:p>
          <a:p>
            <a:pPr marL="571500" lvl="1" indent="-228600">
              <a:buFont typeface="+mj-lt"/>
              <a:buAutoNum type="arabicPeriod"/>
            </a:pPr>
            <a:r>
              <a:rPr lang="en-US" sz="1600" dirty="0"/>
              <a:t>Click File.</a:t>
            </a:r>
          </a:p>
          <a:p>
            <a:pPr marL="571500" lvl="1" indent="-228600">
              <a:buFont typeface="+mj-lt"/>
              <a:buAutoNum type="arabicPeriod"/>
            </a:pPr>
            <a:r>
              <a:rPr lang="en-US" sz="1600" dirty="0"/>
              <a:t>Click Inspect for Issues then click Check Document.</a:t>
            </a:r>
          </a:p>
          <a:p>
            <a:pPr marL="571500" lvl="1" indent="-228600">
              <a:buFont typeface="+mj-lt"/>
              <a:buAutoNum type="arabicPeriod"/>
            </a:pPr>
            <a:r>
              <a:rPr lang="en-US" sz="1600" dirty="0"/>
              <a:t>Select the items you want removed from the deck.</a:t>
            </a:r>
          </a:p>
          <a:p>
            <a:pPr lvl="2"/>
            <a:r>
              <a:rPr lang="en-US" sz="1400" dirty="0"/>
              <a:t>IMPORTANT: At the bottom of the list is “Presenters Notes”. Consider whether you want notes removed or not</a:t>
            </a:r>
          </a:p>
          <a:p>
            <a:pPr marL="571500" lvl="1" indent="-228600">
              <a:buFont typeface="+mj-lt"/>
              <a:buAutoNum type="arabicPeriod"/>
            </a:pPr>
            <a:r>
              <a:rPr lang="en-US" sz="1600" dirty="0"/>
              <a:t>Click Inspect.</a:t>
            </a:r>
          </a:p>
          <a:p>
            <a:pPr marL="571500" lvl="1" indent="-228600">
              <a:buFont typeface="+mj-lt"/>
              <a:buAutoNum type="arabicPeriod"/>
            </a:pPr>
            <a:r>
              <a:rPr lang="en-US" sz="1600" dirty="0"/>
              <a:t>Continue as prompted.</a:t>
            </a:r>
          </a:p>
          <a:p>
            <a:pPr>
              <a:buFont typeface="+mj-lt"/>
              <a:buAutoNum type="arabicPeriod"/>
            </a:pPr>
            <a:r>
              <a:rPr lang="en-US" sz="2800" dirty="0">
                <a:gradFill>
                  <a:gsLst>
                    <a:gs pos="1250">
                      <a:schemeClr val="accent1"/>
                    </a:gs>
                    <a:gs pos="100000">
                      <a:schemeClr val="accent1"/>
                    </a:gs>
                  </a:gsLst>
                  <a:lin ang="5400000" scaled="0"/>
                </a:gradFill>
              </a:rPr>
              <a:t>Set author, title, and other file information.</a:t>
            </a:r>
          </a:p>
          <a:p>
            <a:pPr marL="685800" lvl="1" indent="-228600">
              <a:buFont typeface="+mj-lt"/>
              <a:buAutoNum type="arabicPeriod"/>
            </a:pPr>
            <a:r>
              <a:rPr lang="en-US" sz="1600" dirty="0"/>
              <a:t>Click File.</a:t>
            </a:r>
          </a:p>
          <a:p>
            <a:pPr marL="685800" lvl="1" indent="-228600">
              <a:buFont typeface="+mj-lt"/>
              <a:buAutoNum type="arabicPeriod"/>
            </a:pPr>
            <a:r>
              <a:rPr lang="en-US" sz="1600" dirty="0"/>
              <a:t>On the Info page, enter author, title, and other properties.</a:t>
            </a:r>
          </a:p>
          <a:p>
            <a:pPr>
              <a:buFont typeface="+mj-lt"/>
              <a:buAutoNum type="arabicPeriod"/>
            </a:pPr>
            <a:r>
              <a:rPr lang="en-US" sz="2800" dirty="0">
                <a:gradFill>
                  <a:gsLst>
                    <a:gs pos="1250">
                      <a:schemeClr val="accent1"/>
                    </a:gs>
                    <a:gs pos="100000">
                      <a:schemeClr val="accent1"/>
                    </a:gs>
                  </a:gsLst>
                  <a:lin ang="5400000" scaled="0"/>
                </a:gradFill>
              </a:rPr>
              <a:t>Last step: sanity-check and troubleshoot file size (next slide).</a:t>
            </a:r>
          </a:p>
        </p:txBody>
      </p:sp>
      <p:sp>
        <p:nvSpPr>
          <p:cNvPr id="4" name="Title 3"/>
          <p:cNvSpPr>
            <a:spLocks noGrp="1"/>
          </p:cNvSpPr>
          <p:nvPr>
            <p:ph type="title"/>
          </p:nvPr>
        </p:nvSpPr>
        <p:spPr/>
        <p:txBody>
          <a:bodyPr/>
          <a:lstStyle/>
          <a:p>
            <a:r>
              <a:rPr lang="en-US" dirty="0"/>
              <a:t>Tips for finalizing a deck</a:t>
            </a:r>
          </a:p>
        </p:txBody>
      </p:sp>
    </p:spTree>
    <p:extLst>
      <p:ext uri="{BB962C8B-B14F-4D97-AF65-F5344CB8AC3E}">
        <p14:creationId xmlns:p14="http://schemas.microsoft.com/office/powerpoint/2010/main" val="41724421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F28C1C0-874D-44E9-B672-F9C518F0578C}"/>
              </a:ext>
            </a:extLst>
          </p:cNvPr>
          <p:cNvGrpSpPr/>
          <p:nvPr/>
        </p:nvGrpSpPr>
        <p:grpSpPr>
          <a:xfrm>
            <a:off x="9740193" y="889130"/>
            <a:ext cx="1865907" cy="2333162"/>
            <a:chOff x="9935504" y="906462"/>
            <a:chExt cx="1903322" cy="2379947"/>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5504" y="906462"/>
              <a:ext cx="1903322" cy="2379947"/>
            </a:xfrm>
            <a:prstGeom prst="rect">
              <a:avLst/>
            </a:prstGeom>
            <a:ln>
              <a:noFill/>
            </a:ln>
            <a:effectLst>
              <a:softEdge rad="63500"/>
            </a:effectLst>
          </p:spPr>
        </p:pic>
        <p:pic>
          <p:nvPicPr>
            <p:cNvPr id="4" name="Picture 3"/>
            <p:cNvPicPr>
              <a:picLocks noChangeAspect="1"/>
            </p:cNvPicPr>
            <p:nvPr/>
          </p:nvPicPr>
          <p:blipFill>
            <a:blip r:embed="rId4"/>
            <a:stretch>
              <a:fillRect/>
            </a:stretch>
          </p:blipFill>
          <p:spPr>
            <a:xfrm>
              <a:off x="11385493" y="2802278"/>
              <a:ext cx="453333" cy="453333"/>
            </a:xfrm>
            <a:prstGeom prst="rect">
              <a:avLst/>
            </a:prstGeom>
          </p:spPr>
        </p:pic>
      </p:grpSp>
      <p:grpSp>
        <p:nvGrpSpPr>
          <p:cNvPr id="21" name="Group 20"/>
          <p:cNvGrpSpPr/>
          <p:nvPr/>
        </p:nvGrpSpPr>
        <p:grpSpPr>
          <a:xfrm>
            <a:off x="6324593" y="2159537"/>
            <a:ext cx="7050697" cy="4425626"/>
            <a:chOff x="6586407" y="2742567"/>
            <a:chExt cx="7091236" cy="4419771"/>
          </a:xfrm>
        </p:grpSpPr>
        <p:sp>
          <p:nvSpPr>
            <p:cNvPr id="10" name="Content Placeholder 4"/>
            <p:cNvSpPr txBox="1">
              <a:spLocks/>
            </p:cNvSpPr>
            <p:nvPr/>
          </p:nvSpPr>
          <p:spPr>
            <a:xfrm>
              <a:off x="6875303" y="2742567"/>
              <a:ext cx="6802340" cy="4419771"/>
            </a:xfrm>
            <a:prstGeom prst="rect">
              <a:avLst/>
            </a:prstGeom>
          </p:spPr>
          <p:txBody>
            <a:bodyPr vert="horz" lIns="0" tIns="44821" rIns="0" bIns="44821"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9639" indent="-89639" defTabSz="896386">
                <a:spcBef>
                  <a:spcPts val="1176"/>
                </a:spcBef>
                <a:spcAft>
                  <a:spcPts val="196"/>
                </a:spcAft>
                <a:buClr>
                  <a:srgbClr val="D2D37C"/>
                </a:buClr>
                <a:defRPr/>
              </a:pPr>
              <a:r>
                <a:rPr lang="en-US" sz="3529" dirty="0">
                  <a:solidFill>
                    <a:srgbClr val="17468F"/>
                  </a:solidFill>
                  <a:latin typeface="Segoe UI"/>
                </a:rPr>
                <a:t>Julie Turner</a:t>
              </a:r>
            </a:p>
            <a:p>
              <a:pPr marL="89639" indent="-89639" defTabSz="896386">
                <a:spcBef>
                  <a:spcPts val="1176"/>
                </a:spcBef>
                <a:spcAft>
                  <a:spcPts val="196"/>
                </a:spcAft>
                <a:buClr>
                  <a:srgbClr val="D2D37C"/>
                </a:buClr>
                <a:defRPr/>
              </a:pPr>
              <a:r>
                <a:rPr lang="en-US" sz="1372" i="1" dirty="0">
                  <a:solidFill>
                    <a:srgbClr val="0071B9"/>
                  </a:solidFill>
                  <a:latin typeface="Segoe UI"/>
                </a:rPr>
                <a:t>Sympraxis Consulting/Partner</a:t>
              </a:r>
            </a:p>
            <a:p>
              <a:pPr marL="89639" indent="-89639" defTabSz="896386">
                <a:spcBef>
                  <a:spcPts val="2353"/>
                </a:spcBef>
                <a:spcAft>
                  <a:spcPts val="196"/>
                </a:spcAft>
                <a:buClr>
                  <a:srgbClr val="D2D37C"/>
                </a:buClr>
                <a:defRPr/>
              </a:pPr>
              <a:r>
                <a:rPr lang="en-US" sz="1372" dirty="0">
                  <a:solidFill>
                    <a:sysClr val="windowText" lastClr="000000">
                      <a:lumMod val="75000"/>
                      <a:lumOff val="25000"/>
                    </a:sysClr>
                  </a:solidFill>
                  <a:latin typeface="Segoe UI"/>
                </a:rPr>
                <a:t>Professional developer since 1995</a:t>
              </a:r>
            </a:p>
            <a:p>
              <a:pPr marL="89639" indent="-89639" defTabSz="896386">
                <a:spcBef>
                  <a:spcPts val="1176"/>
                </a:spcBef>
                <a:spcAft>
                  <a:spcPts val="196"/>
                </a:spcAft>
                <a:buClr>
                  <a:srgbClr val="D2D37C"/>
                </a:buClr>
                <a:defRPr/>
              </a:pPr>
              <a:r>
                <a:rPr lang="en-US" sz="1372" dirty="0">
                  <a:solidFill>
                    <a:sysClr val="windowText" lastClr="000000">
                      <a:lumMod val="75000"/>
                      <a:lumOff val="25000"/>
                    </a:sysClr>
                  </a:solidFill>
                  <a:latin typeface="Segoe UI"/>
                </a:rPr>
                <a:t>Working with SharePoint since 2007</a:t>
              </a:r>
            </a:p>
            <a:p>
              <a:pPr marL="89639" indent="-89639" defTabSz="896386">
                <a:spcBef>
                  <a:spcPts val="1176"/>
                </a:spcBef>
                <a:spcAft>
                  <a:spcPts val="196"/>
                </a:spcAft>
                <a:buClr>
                  <a:srgbClr val="D2D37C"/>
                </a:buClr>
                <a:defRPr/>
              </a:pPr>
              <a:r>
                <a:rPr lang="en-US" sz="1372" dirty="0">
                  <a:solidFill>
                    <a:sysClr val="windowText" lastClr="000000">
                      <a:lumMod val="75000"/>
                      <a:lumOff val="25000"/>
                    </a:sysClr>
                  </a:solidFill>
                  <a:latin typeface="Segoe UI"/>
                </a:rPr>
                <a:t>Microsoft MVP, Office Servers and Services since 2017</a:t>
              </a:r>
            </a:p>
            <a:p>
              <a:pPr marL="89639" indent="-89639" defTabSz="896386">
                <a:spcBef>
                  <a:spcPts val="2353"/>
                </a:spcBef>
                <a:spcAft>
                  <a:spcPts val="588"/>
                </a:spcAft>
                <a:buClr>
                  <a:srgbClr val="D2D37C"/>
                </a:buClr>
                <a:defRPr/>
              </a:pPr>
              <a:r>
                <a:rPr lang="nl-NL" sz="1372" dirty="0">
                  <a:solidFill>
                    <a:sysClr val="windowText" lastClr="000000">
                      <a:lumMod val="75000"/>
                      <a:lumOff val="25000"/>
                    </a:sysClr>
                  </a:solidFill>
                  <a:latin typeface="Segoe UI"/>
                  <a:hlinkClick r:id="rId5"/>
                </a:rPr>
                <a:t>https://julieturner.net</a:t>
              </a:r>
              <a:r>
                <a:rPr lang="nl-NL" sz="1372" dirty="0">
                  <a:solidFill>
                    <a:sysClr val="windowText" lastClr="000000">
                      <a:lumMod val="75000"/>
                      <a:lumOff val="25000"/>
                    </a:sysClr>
                  </a:solidFill>
                  <a:latin typeface="Segoe UI"/>
                </a:rPr>
                <a:t> </a:t>
              </a:r>
            </a:p>
            <a:p>
              <a:pPr marL="89639" indent="-89639" defTabSz="896386">
                <a:spcBef>
                  <a:spcPts val="1176"/>
                </a:spcBef>
                <a:spcAft>
                  <a:spcPts val="588"/>
                </a:spcAft>
                <a:buClr>
                  <a:srgbClr val="D2D37C"/>
                </a:buClr>
                <a:defRPr/>
              </a:pPr>
              <a:r>
                <a:rPr lang="nl-NL" sz="1372" dirty="0">
                  <a:solidFill>
                    <a:sysClr val="windowText" lastClr="000000">
                      <a:lumMod val="75000"/>
                      <a:lumOff val="25000"/>
                    </a:sysClr>
                  </a:solidFill>
                  <a:latin typeface="Segoe UI"/>
                  <a:hlinkClick r:id="rId6"/>
                </a:rPr>
                <a:t>https://www.linkedin.com/in/juliemturner</a:t>
              </a:r>
              <a:r>
                <a:rPr lang="nl-NL" sz="1372" dirty="0">
                  <a:solidFill>
                    <a:sysClr val="windowText" lastClr="000000">
                      <a:lumMod val="75000"/>
                      <a:lumOff val="25000"/>
                    </a:sysClr>
                  </a:solidFill>
                  <a:latin typeface="Segoe UI"/>
                </a:rPr>
                <a:t> ​  </a:t>
              </a:r>
            </a:p>
            <a:p>
              <a:pPr marL="89639" indent="-89639" defTabSz="896386">
                <a:spcBef>
                  <a:spcPts val="1176"/>
                </a:spcBef>
                <a:spcAft>
                  <a:spcPts val="588"/>
                </a:spcAft>
                <a:buClr>
                  <a:srgbClr val="D2D37C"/>
                </a:buClr>
                <a:defRPr/>
              </a:pPr>
              <a:r>
                <a:rPr lang="nl-NL" sz="1372" dirty="0">
                  <a:solidFill>
                    <a:sysClr val="windowText" lastClr="000000">
                      <a:lumMod val="75000"/>
                      <a:lumOff val="25000"/>
                    </a:sysClr>
                  </a:solidFill>
                  <a:latin typeface="Segoe UI"/>
                  <a:hlinkClick r:id="rId7"/>
                </a:rPr>
                <a:t>@jfj1997</a:t>
              </a:r>
              <a:endParaRPr lang="nl-NL" sz="1372" dirty="0">
                <a:solidFill>
                  <a:sysClr val="windowText" lastClr="000000">
                    <a:lumMod val="75000"/>
                    <a:lumOff val="25000"/>
                  </a:sysClr>
                </a:solidFill>
                <a:latin typeface="Segoe UI"/>
              </a:endParaRPr>
            </a:p>
            <a:p>
              <a:pPr marL="89639" indent="-89639" defTabSz="896386">
                <a:spcBef>
                  <a:spcPts val="1176"/>
                </a:spcBef>
                <a:spcAft>
                  <a:spcPts val="588"/>
                </a:spcAft>
                <a:buClr>
                  <a:srgbClr val="D2D37C"/>
                </a:buClr>
                <a:defRPr/>
              </a:pPr>
              <a:r>
                <a:rPr lang="nl-NL" sz="1372" dirty="0">
                  <a:solidFill>
                    <a:sysClr val="windowText" lastClr="000000">
                      <a:lumMod val="75000"/>
                      <a:lumOff val="25000"/>
                    </a:sysClr>
                  </a:solidFill>
                  <a:latin typeface="Segoe UI"/>
                  <a:hlinkClick r:id="rId8"/>
                </a:rPr>
                <a:t>http://bit.ly/julieturnerslides</a:t>
              </a:r>
              <a:r>
                <a:rPr lang="nl-NL" sz="1372" dirty="0">
                  <a:solidFill>
                    <a:sysClr val="windowText" lastClr="000000">
                      <a:lumMod val="75000"/>
                      <a:lumOff val="25000"/>
                    </a:sysClr>
                  </a:solidFill>
                  <a:latin typeface="Segoe UI"/>
                </a:rPr>
                <a:t> </a:t>
              </a:r>
            </a:p>
            <a:p>
              <a:pPr marL="89639" indent="-89639" defTabSz="896386">
                <a:spcBef>
                  <a:spcPts val="1176"/>
                </a:spcBef>
                <a:spcAft>
                  <a:spcPts val="588"/>
                </a:spcAft>
                <a:buClr>
                  <a:srgbClr val="D2D37C"/>
                </a:buClr>
                <a:defRPr/>
              </a:pPr>
              <a:r>
                <a:rPr lang="nl-NL" sz="1372" dirty="0">
                  <a:solidFill>
                    <a:sysClr val="windowText" lastClr="000000">
                      <a:lumMod val="75000"/>
                      <a:lumOff val="25000"/>
                    </a:sysClr>
                  </a:solidFill>
                  <a:latin typeface="Segoe UI"/>
                  <a:hlinkClick r:id="rId9"/>
                </a:rPr>
                <a:t>https://github.com/juliemturner/Public-Samples</a:t>
              </a:r>
              <a:r>
                <a:rPr lang="nl-NL" sz="1372" dirty="0">
                  <a:solidFill>
                    <a:sysClr val="windowText" lastClr="000000">
                      <a:lumMod val="75000"/>
                      <a:lumOff val="25000"/>
                    </a:sysClr>
                  </a:solidFill>
                  <a:latin typeface="Segoe UI"/>
                </a:rPr>
                <a:t>    </a:t>
              </a:r>
              <a:endParaRPr lang="en-US" sz="1372" dirty="0">
                <a:solidFill>
                  <a:sysClr val="windowText" lastClr="000000">
                    <a:lumMod val="75000"/>
                    <a:lumOff val="25000"/>
                  </a:sysClr>
                </a:solidFill>
                <a:latin typeface="Segoe UI"/>
              </a:endParaRPr>
            </a:p>
            <a:p>
              <a:pPr marL="89639" indent="-89639" defTabSz="896386">
                <a:spcBef>
                  <a:spcPts val="1176"/>
                </a:spcBef>
                <a:spcAft>
                  <a:spcPts val="196"/>
                </a:spcAft>
                <a:buClr>
                  <a:srgbClr val="D2D37C"/>
                </a:buClr>
                <a:defRPr/>
              </a:pPr>
              <a:endParaRPr lang="en-US" sz="1961" dirty="0">
                <a:solidFill>
                  <a:sysClr val="windowText" lastClr="000000">
                    <a:lumMod val="75000"/>
                    <a:lumOff val="25000"/>
                  </a:sysClr>
                </a:solidFill>
                <a:latin typeface="Calibri" panose="020F0502020204030204"/>
              </a:endParaRPr>
            </a:p>
            <a:p>
              <a:pPr marL="89639" indent="-89639" defTabSz="896386">
                <a:spcBef>
                  <a:spcPts val="1176"/>
                </a:spcBef>
                <a:spcAft>
                  <a:spcPts val="196"/>
                </a:spcAft>
                <a:buClr>
                  <a:srgbClr val="D2D37C"/>
                </a:buClr>
                <a:defRPr/>
              </a:pPr>
              <a:endParaRPr lang="en-US" sz="1961" dirty="0">
                <a:solidFill>
                  <a:sysClr val="windowText" lastClr="000000">
                    <a:lumMod val="75000"/>
                    <a:lumOff val="25000"/>
                  </a:sysClr>
                </a:solidFill>
                <a:latin typeface="Calibri" panose="020F0502020204030204"/>
              </a:endParaRPr>
            </a:p>
          </p:txBody>
        </p:sp>
        <p:pic>
          <p:nvPicPr>
            <p:cNvPr id="6" name="Picture 5"/>
            <p:cNvPicPr>
              <a:picLocks noChangeAspect="1"/>
            </p:cNvPicPr>
            <p:nvPr/>
          </p:nvPicPr>
          <p:blipFill>
            <a:blip r:embed="rId10"/>
            <a:stretch>
              <a:fillRect/>
            </a:stretch>
          </p:blipFill>
          <p:spPr>
            <a:xfrm>
              <a:off x="6610072" y="5565838"/>
              <a:ext cx="194613" cy="194613"/>
            </a:xfrm>
            <a:prstGeom prst="rect">
              <a:avLst/>
            </a:prstGeom>
          </p:spPr>
        </p:pic>
        <p:pic>
          <p:nvPicPr>
            <p:cNvPr id="11" name="Picture 10"/>
            <p:cNvPicPr>
              <a:picLocks noChangeAspect="1"/>
            </p:cNvPicPr>
            <p:nvPr/>
          </p:nvPicPr>
          <p:blipFill>
            <a:blip r:embed="rId11"/>
            <a:stretch>
              <a:fillRect/>
            </a:stretch>
          </p:blipFill>
          <p:spPr>
            <a:xfrm>
              <a:off x="6599218" y="5997443"/>
              <a:ext cx="197207" cy="160107"/>
            </a:xfrm>
            <a:prstGeom prst="rect">
              <a:avLst/>
            </a:prstGeom>
          </p:spPr>
        </p:pic>
        <p:pic>
          <p:nvPicPr>
            <p:cNvPr id="13" name="Picture 12"/>
            <p:cNvPicPr>
              <a:picLocks noChangeAspect="1"/>
            </p:cNvPicPr>
            <p:nvPr/>
          </p:nvPicPr>
          <p:blipFill>
            <a:blip r:embed="rId12"/>
            <a:stretch>
              <a:fillRect/>
            </a:stretch>
          </p:blipFill>
          <p:spPr>
            <a:xfrm>
              <a:off x="6610082" y="5163849"/>
              <a:ext cx="197207" cy="197206"/>
            </a:xfrm>
            <a:prstGeom prst="rect">
              <a:avLst/>
            </a:prstGeom>
          </p:spPr>
        </p:pic>
        <p:pic>
          <p:nvPicPr>
            <p:cNvPr id="15" name="Picture 14"/>
            <p:cNvPicPr>
              <a:picLocks noChangeAspect="1"/>
            </p:cNvPicPr>
            <p:nvPr/>
          </p:nvPicPr>
          <p:blipFill>
            <a:blip r:embed="rId13"/>
            <a:stretch>
              <a:fillRect/>
            </a:stretch>
          </p:blipFill>
          <p:spPr>
            <a:xfrm>
              <a:off x="6592876" y="6415735"/>
              <a:ext cx="197207" cy="193973"/>
            </a:xfrm>
            <a:prstGeom prst="rect">
              <a:avLst/>
            </a:prstGeom>
          </p:spPr>
        </p:pic>
        <p:pic>
          <p:nvPicPr>
            <p:cNvPr id="17" name="Picture 16"/>
            <p:cNvPicPr>
              <a:picLocks noChangeAspect="1"/>
            </p:cNvPicPr>
            <p:nvPr/>
          </p:nvPicPr>
          <p:blipFill>
            <a:blip r:embed="rId14"/>
            <a:stretch>
              <a:fillRect/>
            </a:stretch>
          </p:blipFill>
          <p:spPr>
            <a:xfrm>
              <a:off x="6586407" y="6792240"/>
              <a:ext cx="197207" cy="197206"/>
            </a:xfrm>
            <a:prstGeom prst="rect">
              <a:avLst/>
            </a:prstGeom>
          </p:spPr>
        </p:pic>
      </p:grpSp>
      <p:sp>
        <p:nvSpPr>
          <p:cNvPr id="14" name="Content Placeholder 4">
            <a:extLst>
              <a:ext uri="{FF2B5EF4-FFF2-40B4-BE49-F238E27FC236}">
                <a16:creationId xmlns:a16="http://schemas.microsoft.com/office/drawing/2014/main" id="{F160309A-C896-45FE-9FB9-B8779E0379E8}"/>
              </a:ext>
            </a:extLst>
          </p:cNvPr>
          <p:cNvSpPr txBox="1">
            <a:spLocks/>
          </p:cNvSpPr>
          <p:nvPr/>
        </p:nvSpPr>
        <p:spPr>
          <a:xfrm>
            <a:off x="1165663" y="2176857"/>
            <a:ext cx="5005039" cy="4426098"/>
          </a:xfrm>
          <a:prstGeom prst="rect">
            <a:avLst/>
          </a:prstGeom>
        </p:spPr>
        <p:txBody>
          <a:bodyPr vert="horz" lIns="0" tIns="44821" rIns="0" bIns="44821" rtlCol="0" anchor="t">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89639" indent="-89639" algn="r" defTabSz="896386">
              <a:spcBef>
                <a:spcPts val="1176"/>
              </a:spcBef>
              <a:spcAft>
                <a:spcPts val="196"/>
              </a:spcAft>
              <a:buClr>
                <a:srgbClr val="D2D37C"/>
              </a:buClr>
              <a:defRPr/>
            </a:pPr>
            <a:r>
              <a:rPr lang="en-US" sz="3529" dirty="0">
                <a:solidFill>
                  <a:srgbClr val="17468F"/>
                </a:solidFill>
                <a:latin typeface="Segoe UI"/>
              </a:rPr>
              <a:t>Mark Rackley</a:t>
            </a:r>
          </a:p>
          <a:p>
            <a:pPr lvl="0" algn="r">
              <a:buClr>
                <a:srgbClr val="D2D37C"/>
              </a:buClr>
              <a:defRPr/>
            </a:pPr>
            <a:r>
              <a:rPr lang="en-US" sz="1372" i="1" dirty="0">
                <a:solidFill>
                  <a:srgbClr val="0071B9"/>
                </a:solidFill>
              </a:rPr>
              <a:t>PAITT Group/Chief Strategy Officer </a:t>
            </a:r>
            <a:endParaRPr lang="en-US" sz="1372" i="1" dirty="0">
              <a:solidFill>
                <a:srgbClr val="0071B9"/>
              </a:solidFill>
              <a:latin typeface="Segoe UI"/>
            </a:endParaRPr>
          </a:p>
          <a:p>
            <a:pPr marL="89639" indent="-89639" algn="r" defTabSz="896386">
              <a:spcBef>
                <a:spcPts val="2353"/>
              </a:spcBef>
              <a:spcAft>
                <a:spcPts val="196"/>
              </a:spcAft>
              <a:buClr>
                <a:srgbClr val="D2D37C"/>
              </a:buClr>
              <a:defRPr/>
            </a:pPr>
            <a:r>
              <a:rPr lang="en-US" sz="1372" dirty="0">
                <a:solidFill>
                  <a:sysClr val="windowText" lastClr="000000">
                    <a:lumMod val="75000"/>
                    <a:lumOff val="25000"/>
                  </a:sysClr>
                </a:solidFill>
                <a:latin typeface="Segoe UI"/>
              </a:rPr>
              <a:t>Blogger, Writer, Speaker, Podcaster, Developer, Office 365 MVP</a:t>
            </a:r>
          </a:p>
          <a:p>
            <a:pPr marL="89639" indent="-89639" algn="r" defTabSz="896386">
              <a:spcBef>
                <a:spcPts val="1176"/>
              </a:spcBef>
              <a:spcAft>
                <a:spcPts val="196"/>
              </a:spcAft>
              <a:buClr>
                <a:srgbClr val="D2D37C"/>
              </a:buClr>
              <a:defRPr/>
            </a:pPr>
            <a:r>
              <a:rPr lang="en-US" sz="1372" dirty="0">
                <a:solidFill>
                  <a:sysClr val="windowText" lastClr="000000">
                    <a:lumMod val="75000"/>
                    <a:lumOff val="25000"/>
                  </a:sysClr>
                </a:solidFill>
                <a:latin typeface="Segoe UI"/>
                <a:cs typeface="Segoe UI"/>
                <a:hlinkClick r:id="rId15"/>
              </a:rPr>
              <a:t>http://www.techsplaining.net</a:t>
            </a:r>
            <a:r>
              <a:rPr lang="en-US" sz="1372" dirty="0">
                <a:solidFill>
                  <a:sysClr val="windowText" lastClr="000000">
                    <a:lumMod val="75000"/>
                    <a:lumOff val="25000"/>
                  </a:sysClr>
                </a:solidFill>
                <a:latin typeface="Segoe UI"/>
                <a:cs typeface="Segoe UI"/>
              </a:rPr>
              <a:t> </a:t>
            </a:r>
          </a:p>
          <a:p>
            <a:pPr marL="89639" indent="-89639" algn="r" defTabSz="896386">
              <a:spcBef>
                <a:spcPts val="1176"/>
              </a:spcBef>
              <a:spcAft>
                <a:spcPts val="196"/>
              </a:spcAft>
              <a:buClr>
                <a:srgbClr val="D2D37C"/>
              </a:buClr>
              <a:defRPr/>
            </a:pPr>
            <a:r>
              <a:rPr lang="en-US" sz="1372" dirty="0">
                <a:solidFill>
                  <a:sysClr val="windowText" lastClr="000000">
                    <a:lumMod val="75000"/>
                    <a:lumOff val="25000"/>
                  </a:sysClr>
                </a:solidFill>
                <a:latin typeface="Segoe UI"/>
                <a:hlinkClick r:id="rId16"/>
              </a:rPr>
              <a:t>http://.www.collabsummit.org</a:t>
            </a:r>
            <a:r>
              <a:rPr lang="en-US" sz="1372" dirty="0">
                <a:solidFill>
                  <a:sysClr val="windowText" lastClr="000000">
                    <a:lumMod val="75000"/>
                    <a:lumOff val="25000"/>
                  </a:sysClr>
                </a:solidFill>
                <a:latin typeface="Segoe UI"/>
              </a:rPr>
              <a:t> </a:t>
            </a:r>
          </a:p>
          <a:p>
            <a:pPr algn="r">
              <a:spcBef>
                <a:spcPts val="2353"/>
              </a:spcBef>
              <a:spcAft>
                <a:spcPts val="588"/>
              </a:spcAft>
              <a:buClr>
                <a:srgbClr val="D2D37C"/>
              </a:buClr>
              <a:defRPr/>
            </a:pPr>
            <a:r>
              <a:rPr lang="nl-NL" sz="1372" dirty="0">
                <a:solidFill>
                  <a:sysClr val="windowText" lastClr="000000">
                    <a:lumMod val="75000"/>
                    <a:lumOff val="25000"/>
                  </a:sysClr>
                </a:solidFill>
                <a:latin typeface="Segoe UI"/>
              </a:rPr>
              <a:t>       </a:t>
            </a:r>
            <a:r>
              <a:rPr lang="nl-NL" sz="1372" dirty="0">
                <a:solidFill>
                  <a:sysClr val="windowText" lastClr="000000">
                    <a:lumMod val="75000"/>
                    <a:lumOff val="25000"/>
                  </a:sysClr>
                </a:solidFill>
                <a:latin typeface="Segoe UI"/>
                <a:hlinkClick r:id="rId17"/>
              </a:rPr>
              <a:t>http://www.markrackley.net/</a:t>
            </a:r>
            <a:endParaRPr lang="nl-NL" sz="1372" dirty="0">
              <a:solidFill>
                <a:sysClr val="windowText" lastClr="000000">
                  <a:lumMod val="75000"/>
                  <a:lumOff val="25000"/>
                </a:sysClr>
              </a:solidFill>
              <a:latin typeface="Segoe UI"/>
            </a:endParaRPr>
          </a:p>
          <a:p>
            <a:pPr marL="89639" indent="-89639" algn="r" defTabSz="896386">
              <a:spcBef>
                <a:spcPts val="1176"/>
              </a:spcBef>
              <a:spcAft>
                <a:spcPts val="588"/>
              </a:spcAft>
              <a:buClr>
                <a:srgbClr val="D2D37C"/>
              </a:buClr>
              <a:defRPr/>
            </a:pPr>
            <a:r>
              <a:rPr lang="nl-NL" sz="1372" dirty="0">
                <a:solidFill>
                  <a:sysClr val="windowText" lastClr="000000">
                    <a:lumMod val="75000"/>
                    <a:lumOff val="25000"/>
                  </a:sysClr>
                </a:solidFill>
                <a:latin typeface="Segoe UI"/>
              </a:rPr>
              <a:t>       </a:t>
            </a:r>
            <a:r>
              <a:rPr lang="nl-NL" sz="1372" dirty="0">
                <a:solidFill>
                  <a:sysClr val="windowText" lastClr="000000">
                    <a:lumMod val="75000"/>
                    <a:lumOff val="25000"/>
                  </a:sysClr>
                </a:solidFill>
                <a:latin typeface="Segoe UI"/>
                <a:hlinkClick r:id="rId18"/>
              </a:rPr>
              <a:t>https://www.linkedin.com/in/markrackley</a:t>
            </a:r>
            <a:r>
              <a:rPr lang="nl-NL" sz="1372" dirty="0">
                <a:solidFill>
                  <a:sysClr val="windowText" lastClr="000000">
                    <a:lumMod val="75000"/>
                    <a:lumOff val="25000"/>
                  </a:sysClr>
                </a:solidFill>
                <a:latin typeface="Segoe UI"/>
              </a:rPr>
              <a:t>​</a:t>
            </a:r>
          </a:p>
          <a:p>
            <a:pPr marL="89639" indent="-89639" algn="r" defTabSz="896386">
              <a:spcBef>
                <a:spcPts val="1176"/>
              </a:spcBef>
              <a:spcAft>
                <a:spcPts val="588"/>
              </a:spcAft>
              <a:buClr>
                <a:srgbClr val="D2D37C"/>
              </a:buClr>
              <a:defRPr/>
            </a:pPr>
            <a:r>
              <a:rPr lang="nl-NL" sz="1372" dirty="0">
                <a:solidFill>
                  <a:sysClr val="windowText" lastClr="000000">
                    <a:lumMod val="75000"/>
                    <a:lumOff val="25000"/>
                  </a:sysClr>
                </a:solidFill>
                <a:latin typeface="Segoe UI"/>
              </a:rPr>
              <a:t>       </a:t>
            </a:r>
            <a:r>
              <a:rPr lang="nl-NL" sz="1372" dirty="0">
                <a:solidFill>
                  <a:sysClr val="windowText" lastClr="000000">
                    <a:lumMod val="75000"/>
                    <a:lumOff val="25000"/>
                  </a:sysClr>
                </a:solidFill>
                <a:latin typeface="Segoe UI"/>
                <a:hlinkClick r:id="rId19"/>
              </a:rPr>
              <a:t>@mrackley</a:t>
            </a:r>
            <a:endParaRPr lang="nl-NL" sz="1372" dirty="0">
              <a:solidFill>
                <a:sysClr val="windowText" lastClr="000000">
                  <a:lumMod val="75000"/>
                  <a:lumOff val="25000"/>
                </a:sysClr>
              </a:solidFill>
              <a:latin typeface="Segoe UI"/>
            </a:endParaRPr>
          </a:p>
          <a:p>
            <a:pPr algn="r">
              <a:spcAft>
                <a:spcPts val="588"/>
              </a:spcAft>
              <a:buClr>
                <a:srgbClr val="D2D37C"/>
              </a:buClr>
              <a:defRPr/>
            </a:pPr>
            <a:r>
              <a:rPr lang="nl-NL" sz="1372" dirty="0">
                <a:solidFill>
                  <a:sysClr val="windowText" lastClr="000000">
                    <a:lumMod val="75000"/>
                    <a:lumOff val="25000"/>
                  </a:sysClr>
                </a:solidFill>
                <a:hlinkClick r:id="rId20"/>
              </a:rPr>
              <a:t>https://slideshare.net/mrackley</a:t>
            </a:r>
            <a:br>
              <a:rPr lang="nl-NL" sz="1372" dirty="0">
                <a:solidFill>
                  <a:sysClr val="windowText" lastClr="000000">
                    <a:lumMod val="75000"/>
                    <a:lumOff val="25000"/>
                  </a:sysClr>
                </a:solidFill>
              </a:rPr>
            </a:br>
            <a:br>
              <a:rPr lang="nl-NL" sz="1372" dirty="0">
                <a:solidFill>
                  <a:sysClr val="windowText" lastClr="000000">
                    <a:lumMod val="75000"/>
                    <a:lumOff val="25000"/>
                  </a:sysClr>
                </a:solidFill>
              </a:rPr>
            </a:br>
            <a:r>
              <a:rPr lang="nl-NL" sz="1372" dirty="0">
                <a:solidFill>
                  <a:sysClr val="windowText" lastClr="000000">
                    <a:lumMod val="75000"/>
                    <a:lumOff val="25000"/>
                  </a:sysClr>
                </a:solidFill>
                <a:latin typeface="Segoe UI"/>
              </a:rPr>
              <a:t>       </a:t>
            </a:r>
            <a:r>
              <a:rPr lang="nl-NL" sz="1372" dirty="0">
                <a:solidFill>
                  <a:sysClr val="windowText" lastClr="000000">
                    <a:lumMod val="75000"/>
                    <a:lumOff val="25000"/>
                  </a:sysClr>
                </a:solidFill>
                <a:latin typeface="Segoe UI"/>
                <a:hlinkClick r:id="rId21"/>
              </a:rPr>
              <a:t>https://github.com/mrackley</a:t>
            </a:r>
            <a:endParaRPr lang="en-US" sz="1372" dirty="0">
              <a:solidFill>
                <a:sysClr val="windowText" lastClr="000000">
                  <a:lumMod val="75000"/>
                  <a:lumOff val="25000"/>
                </a:sysClr>
              </a:solidFill>
              <a:latin typeface="Segoe UI"/>
            </a:endParaRPr>
          </a:p>
          <a:p>
            <a:pPr marL="89639" indent="-89639" algn="r" defTabSz="896386">
              <a:spcBef>
                <a:spcPts val="1176"/>
              </a:spcBef>
              <a:spcAft>
                <a:spcPts val="196"/>
              </a:spcAft>
              <a:buClr>
                <a:srgbClr val="D2D37C"/>
              </a:buClr>
              <a:defRPr/>
            </a:pPr>
            <a:endParaRPr lang="en-US" sz="1961" dirty="0">
              <a:solidFill>
                <a:sysClr val="windowText" lastClr="000000">
                  <a:lumMod val="75000"/>
                  <a:lumOff val="25000"/>
                </a:sysClr>
              </a:solidFill>
              <a:latin typeface="Calibri" panose="020F0502020204030204"/>
            </a:endParaRPr>
          </a:p>
          <a:p>
            <a:pPr marL="89639" indent="-89639" algn="r" defTabSz="896386">
              <a:spcBef>
                <a:spcPts val="1176"/>
              </a:spcBef>
              <a:spcAft>
                <a:spcPts val="196"/>
              </a:spcAft>
              <a:buClr>
                <a:srgbClr val="D2D37C"/>
              </a:buClr>
              <a:defRPr/>
            </a:pPr>
            <a:endParaRPr lang="en-US" sz="1961" dirty="0">
              <a:solidFill>
                <a:sysClr val="windowText" lastClr="000000">
                  <a:lumMod val="75000"/>
                  <a:lumOff val="25000"/>
                </a:sysClr>
              </a:solidFill>
              <a:latin typeface="Calibri" panose="020F0502020204030204"/>
            </a:endParaRPr>
          </a:p>
        </p:txBody>
      </p:sp>
      <p:pic>
        <p:nvPicPr>
          <p:cNvPr id="5" name="Picture 7">
            <a:extLst>
              <a:ext uri="{FF2B5EF4-FFF2-40B4-BE49-F238E27FC236}">
                <a16:creationId xmlns:a16="http://schemas.microsoft.com/office/drawing/2014/main" id="{1AD4DBFE-0408-4003-93E2-03597BD264AD}"/>
              </a:ext>
            </a:extLst>
          </p:cNvPr>
          <p:cNvPicPr>
            <a:picLocks noChangeAspect="1"/>
          </p:cNvPicPr>
          <p:nvPr/>
        </p:nvPicPr>
        <p:blipFill rotWithShape="1">
          <a:blip r:embed="rId22"/>
          <a:srcRect l="3207" r="14374"/>
          <a:stretch>
            <a:fillRect/>
          </a:stretch>
        </p:blipFill>
        <p:spPr>
          <a:xfrm>
            <a:off x="568048" y="915374"/>
            <a:ext cx="2003274" cy="2306918"/>
          </a:xfrm>
          <a:prstGeom prst="rect">
            <a:avLst/>
          </a:prstGeom>
          <a:ln>
            <a:noFill/>
          </a:ln>
          <a:effectLst>
            <a:outerShdw blurRad="190500" algn="tl" rotWithShape="0">
              <a:srgbClr val="000000">
                <a:alpha val="70000"/>
              </a:srgbClr>
            </a:outerShdw>
            <a:softEdge rad="63500"/>
          </a:effectLst>
        </p:spPr>
      </p:pic>
      <p:pic>
        <p:nvPicPr>
          <p:cNvPr id="8" name="Picture 7" descr="A close up of a logo&#10;&#10;Description generated with high confidence">
            <a:extLst>
              <a:ext uri="{FF2B5EF4-FFF2-40B4-BE49-F238E27FC236}">
                <a16:creationId xmlns:a16="http://schemas.microsoft.com/office/drawing/2014/main" id="{200035FE-31E2-44CB-8F83-564E0D2EEEE1}"/>
              </a:ext>
            </a:extLst>
          </p:cNvPr>
          <p:cNvPicPr>
            <a:picLocks noChangeAspect="1"/>
          </p:cNvPicPr>
          <p:nvPr/>
        </p:nvPicPr>
        <p:blipFill>
          <a:blip r:embed="rId23">
            <a:extLst>
              <a:ext uri="{837473B0-CC2E-450A-ABE3-18F120FF3D39}">
                <a1611:picAttrSrcUrl xmlns:a1611="http://schemas.microsoft.com/office/drawing/2016/11/main" r:id="rId24"/>
              </a:ext>
            </a:extLst>
          </a:blip>
          <a:stretch>
            <a:fillRect/>
          </a:stretch>
        </p:blipFill>
        <p:spPr>
          <a:xfrm>
            <a:off x="2153962" y="2746628"/>
            <a:ext cx="445472" cy="445472"/>
          </a:xfrm>
          <a:prstGeom prst="rect">
            <a:avLst/>
          </a:prstGeom>
        </p:spPr>
      </p:pic>
      <p:sp>
        <p:nvSpPr>
          <p:cNvPr id="23" name="&quot;Not Allowed&quot; Symbol 22">
            <a:extLst>
              <a:ext uri="{FF2B5EF4-FFF2-40B4-BE49-F238E27FC236}">
                <a16:creationId xmlns:a16="http://schemas.microsoft.com/office/drawing/2014/main" id="{E22B772E-DC9C-4637-A176-4E7C780C070B}"/>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630103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US" sz="2800" dirty="0">
                <a:gradFill>
                  <a:gsLst>
                    <a:gs pos="1250">
                      <a:schemeClr val="accent1"/>
                    </a:gs>
                    <a:gs pos="99000">
                      <a:schemeClr val="accent1"/>
                    </a:gs>
                  </a:gsLst>
                  <a:lin ang="5400000" scaled="0"/>
                </a:gradFill>
              </a:rPr>
              <a:t>Delete unneeded slide masters &amp; layouts</a:t>
            </a:r>
          </a:p>
          <a:p>
            <a:pPr lvl="2"/>
            <a:r>
              <a:rPr lang="en-US" sz="1400" dirty="0"/>
              <a:t>Microsoft presentations often end up bloated with multiple masters, many of which have far too many photos on slide layouts that are never used in the presentation, leading to unnecessary bloat.</a:t>
            </a:r>
          </a:p>
          <a:p>
            <a:pPr marL="457200" lvl="2" indent="-228600">
              <a:buFont typeface="+mj-lt"/>
              <a:buAutoNum type="arabicPeriod"/>
            </a:pPr>
            <a:r>
              <a:rPr lang="en-US" sz="1400" dirty="0"/>
              <a:t>Click View—Slide Master.</a:t>
            </a:r>
          </a:p>
          <a:p>
            <a:pPr marL="457200" lvl="2" indent="-228600">
              <a:buFont typeface="+mj-lt"/>
              <a:buAutoNum type="arabicPeriod"/>
            </a:pPr>
            <a:r>
              <a:rPr lang="en-US" sz="1400" dirty="0"/>
              <a:t>Delete slide layouts and masters, particularly those with photos, logos &amp; screenshots which contribute most to file size bloat.</a:t>
            </a:r>
          </a:p>
          <a:p>
            <a:pPr lvl="3"/>
            <a:r>
              <a:rPr lang="en-US" sz="1200" dirty="0"/>
              <a:t>If a slide layout or master won’t let you delete it, it’s in use in the presentation. Hover over the item and it will tell you what slide it is used on.  Consider re-assigning the layout of the slide in question. Back in normal view, right-click the slide and choose another layout. This will help you ‘consolidate’ the layouts in use and, hopefully, give you the opportunity to delete more unneeded layouts and masters.</a:t>
            </a:r>
          </a:p>
          <a:p>
            <a:r>
              <a:rPr lang="en-US" sz="2800" dirty="0">
                <a:gradFill>
                  <a:gsLst>
                    <a:gs pos="1250">
                      <a:schemeClr val="accent1"/>
                    </a:gs>
                    <a:gs pos="99000">
                      <a:schemeClr val="accent1"/>
                    </a:gs>
                  </a:gsLst>
                  <a:lin ang="5400000" scaled="0"/>
                </a:gradFill>
              </a:rPr>
              <a:t>Compress pictures</a:t>
            </a:r>
          </a:p>
          <a:p>
            <a:pPr marL="457200" lvl="2" indent="-228600"/>
            <a:r>
              <a:rPr lang="en-US" sz="1400" dirty="0"/>
              <a:t>1.	Select any image or photo.</a:t>
            </a:r>
          </a:p>
          <a:p>
            <a:pPr marL="457200" lvl="2" indent="-228600"/>
            <a:r>
              <a:rPr lang="en-US" sz="1400" dirty="0"/>
              <a:t>2.	On the Picture Tools tab, click Compress Pictures.</a:t>
            </a:r>
          </a:p>
          <a:p>
            <a:pPr marL="457200" lvl="2" indent="-228600"/>
            <a:r>
              <a:rPr lang="en-US" sz="1400" dirty="0"/>
              <a:t>3.</a:t>
            </a:r>
            <a:r>
              <a:rPr lang="en-US" sz="1400" b="1" dirty="0"/>
              <a:t>	Clear</a:t>
            </a:r>
            <a:r>
              <a:rPr lang="en-US" sz="1400" b="1" u="sng" dirty="0"/>
              <a:t> </a:t>
            </a:r>
            <a:r>
              <a:rPr lang="en-US" sz="1400" dirty="0"/>
              <a:t>the “Apply only to this picture” checkbox.</a:t>
            </a:r>
          </a:p>
          <a:p>
            <a:pPr marL="457200" lvl="2" indent="-228600"/>
            <a:r>
              <a:rPr lang="en-US" sz="1400" dirty="0"/>
              <a:t>4.</a:t>
            </a:r>
            <a:r>
              <a:rPr lang="en-US" sz="1400" b="1" dirty="0"/>
              <a:t>	Select </a:t>
            </a:r>
            <a:r>
              <a:rPr lang="en-US" sz="1400" dirty="0"/>
              <a:t>the “Delete cropped areas of pictures” checkbox.</a:t>
            </a:r>
          </a:p>
          <a:p>
            <a:pPr marL="457200" lvl="2" indent="-228600"/>
            <a:r>
              <a:rPr lang="en-US" sz="1400" dirty="0"/>
              <a:t>5.	Select the Print or Web radio button.</a:t>
            </a:r>
          </a:p>
          <a:p>
            <a:pPr marL="457200" lvl="2" indent="-228600"/>
            <a:r>
              <a:rPr lang="en-US" sz="1400" dirty="0"/>
              <a:t>6.	Click OK.</a:t>
            </a:r>
          </a:p>
          <a:p>
            <a:pPr marL="457200" lvl="2" indent="-228600"/>
            <a:r>
              <a:rPr lang="en-US" sz="1400" dirty="0"/>
              <a:t>7.	Save. </a:t>
            </a:r>
          </a:p>
          <a:p>
            <a:pPr lvl="3"/>
            <a:r>
              <a:rPr lang="en-US" sz="1200" dirty="0"/>
              <a:t>You might have to use Save As to fully compress the presentation. Check file size with all slides deleted and repeat to troubleshoot. </a:t>
            </a:r>
          </a:p>
        </p:txBody>
      </p:sp>
      <p:sp>
        <p:nvSpPr>
          <p:cNvPr id="2" name="Title 1"/>
          <p:cNvSpPr>
            <a:spLocks noGrp="1"/>
          </p:cNvSpPr>
          <p:nvPr>
            <p:ph type="title"/>
          </p:nvPr>
        </p:nvSpPr>
        <p:spPr/>
        <p:txBody>
          <a:bodyPr/>
          <a:lstStyle/>
          <a:p>
            <a:r>
              <a:rPr lang="en-US" dirty="0"/>
              <a:t>Making PPTX file size friendly</a:t>
            </a:r>
          </a:p>
        </p:txBody>
      </p:sp>
    </p:spTree>
    <p:extLst>
      <p:ext uri="{BB962C8B-B14F-4D97-AF65-F5344CB8AC3E}">
        <p14:creationId xmlns:p14="http://schemas.microsoft.com/office/powerpoint/2010/main" val="76390629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3810000"/>
            <a:ext cx="11277599" cy="1089529"/>
          </a:xfrm>
        </p:spPr>
        <p:txBody>
          <a:bodyPr/>
          <a:lstStyle/>
          <a:p>
            <a:r>
              <a:rPr lang="en-US"/>
              <a:t>Guide to inserting or ‘merging’ slides into another template</a:t>
            </a:r>
            <a:endParaRPr lang="en-US" dirty="0"/>
          </a:p>
        </p:txBody>
      </p:sp>
    </p:spTree>
    <p:extLst>
      <p:ext uri="{BB962C8B-B14F-4D97-AF65-F5344CB8AC3E}">
        <p14:creationId xmlns:p14="http://schemas.microsoft.com/office/powerpoint/2010/main" val="159827902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gradFill>
                  <a:gsLst>
                    <a:gs pos="1250">
                      <a:schemeClr val="accent1"/>
                    </a:gs>
                    <a:gs pos="99000">
                      <a:schemeClr val="accent1"/>
                    </a:gs>
                  </a:gsLst>
                  <a:lin ang="5400000" scaled="0"/>
                </a:gradFill>
              </a:rPr>
              <a:t>Consider layouts in originating slide master</a:t>
            </a:r>
          </a:p>
          <a:p>
            <a:pPr lvl="1"/>
            <a:r>
              <a:rPr lang="en-US" dirty="0"/>
              <a:t>“Merging” slides into a new template is best achieved when the </a:t>
            </a:r>
            <a:r>
              <a:rPr lang="en-US" i="1" dirty="0"/>
              <a:t>layout names</a:t>
            </a:r>
            <a:r>
              <a:rPr lang="en-US" dirty="0"/>
              <a:t> in the originating master (your ‘source’ deck) match the layout names in the destination master (this template’s master).  </a:t>
            </a:r>
          </a:p>
          <a:p>
            <a:pPr lvl="1"/>
            <a:r>
              <a:rPr lang="en-US" dirty="0"/>
              <a:t>If your originating deck has a bunch of slides with a ‘different’ title than the appropriate layouts in this deck, you can save yourself a bunch of work by renaming the layouts in the originating deck to match the name of the layout in this master.</a:t>
            </a:r>
          </a:p>
          <a:p>
            <a:pPr marL="285750" lvl="1" indent="-285750">
              <a:buFont typeface="+mj-lt"/>
              <a:buAutoNum type="arabicPeriod"/>
            </a:pPr>
            <a:r>
              <a:rPr lang="en-US" dirty="0"/>
              <a:t>Identify the name of the layout in this master: Right-click any slide, point to LAYOUT, then look at the name of the layouts.  Some layout names are longer than what’s shown in the gallery—hover over the desired layout to see its full name in the ‘tool tip’.</a:t>
            </a:r>
          </a:p>
          <a:p>
            <a:pPr marL="285750" lvl="1" indent="-285750">
              <a:buFont typeface="+mj-lt"/>
              <a:buAutoNum type="arabicPeriod"/>
            </a:pPr>
            <a:r>
              <a:rPr lang="en-US" dirty="0"/>
              <a:t>In your source deck, switch to SLIDE MASTER view.</a:t>
            </a:r>
          </a:p>
          <a:p>
            <a:pPr marL="285750" lvl="1" indent="-285750">
              <a:buFont typeface="+mj-lt"/>
              <a:buAutoNum type="arabicPeriod"/>
            </a:pPr>
            <a:r>
              <a:rPr lang="en-US" dirty="0"/>
              <a:t>Right-click the source layout, choose RENAME, and enter the name as it is in this master.</a:t>
            </a:r>
          </a:p>
        </p:txBody>
      </p:sp>
      <p:sp>
        <p:nvSpPr>
          <p:cNvPr id="2" name="Title 1"/>
          <p:cNvSpPr>
            <a:spLocks noGrp="1"/>
          </p:cNvSpPr>
          <p:nvPr>
            <p:ph type="title"/>
          </p:nvPr>
        </p:nvSpPr>
        <p:spPr/>
        <p:txBody>
          <a:bodyPr/>
          <a:lstStyle/>
          <a:p>
            <a:r>
              <a:rPr lang="en-US" dirty="0"/>
              <a:t>Preparing to insert slides into the template</a:t>
            </a:r>
          </a:p>
        </p:txBody>
      </p:sp>
    </p:spTree>
    <p:extLst>
      <p:ext uri="{BB962C8B-B14F-4D97-AF65-F5344CB8AC3E}">
        <p14:creationId xmlns:p14="http://schemas.microsoft.com/office/powerpoint/2010/main" val="97451425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gradFill>
                  <a:gsLst>
                    <a:gs pos="1250">
                      <a:schemeClr val="accent1"/>
                    </a:gs>
                    <a:gs pos="99000">
                      <a:schemeClr val="accent1"/>
                    </a:gs>
                  </a:gsLst>
                  <a:lin ang="5400000" scaled="0"/>
                </a:gradFill>
              </a:rPr>
              <a:t>Paste using </a:t>
            </a:r>
            <a:r>
              <a:rPr lang="en-US" i="1" dirty="0">
                <a:gradFill>
                  <a:gsLst>
                    <a:gs pos="1250">
                      <a:schemeClr val="accent1"/>
                    </a:gs>
                    <a:gs pos="99000">
                      <a:schemeClr val="accent1"/>
                    </a:gs>
                  </a:gsLst>
                  <a:lin ang="5400000" scaled="0"/>
                </a:gradFill>
              </a:rPr>
              <a:t>destination formatting</a:t>
            </a:r>
            <a:endParaRPr lang="en-US" dirty="0">
              <a:gradFill>
                <a:gsLst>
                  <a:gs pos="1250">
                    <a:schemeClr val="accent1"/>
                  </a:gs>
                  <a:gs pos="99000">
                    <a:schemeClr val="accent1"/>
                  </a:gs>
                </a:gsLst>
                <a:lin ang="5400000" scaled="0"/>
              </a:gradFill>
            </a:endParaRPr>
          </a:p>
          <a:p>
            <a:pPr lvl="1"/>
            <a:r>
              <a:rPr lang="en-US" dirty="0"/>
              <a:t>When you paste slides into this presentation, the default is to use </a:t>
            </a:r>
            <a:r>
              <a:rPr lang="en-US" i="1" dirty="0"/>
              <a:t>destination formatting</a:t>
            </a:r>
            <a:r>
              <a:rPr lang="en-US" dirty="0"/>
              <a:t>, rather than source formatting. This is generally the best option.</a:t>
            </a:r>
          </a:p>
          <a:p>
            <a:r>
              <a:rPr lang="en-US" dirty="0">
                <a:gradFill>
                  <a:gsLst>
                    <a:gs pos="1250">
                      <a:schemeClr val="accent1"/>
                    </a:gs>
                    <a:gs pos="99000">
                      <a:schemeClr val="accent1"/>
                    </a:gs>
                  </a:gsLst>
                  <a:lin ang="5400000" scaled="0"/>
                </a:gradFill>
              </a:rPr>
              <a:t>Re-map slide layouts</a:t>
            </a:r>
          </a:p>
          <a:p>
            <a:pPr lvl="1"/>
            <a:r>
              <a:rPr lang="en-US" dirty="0"/>
              <a:t>If your originating deck has layouts with unique names, those layouts will be ‘merged in’ to this deck, which is likely not ideal.  Right-click offending slides and choose LAYOUT. Your (likely ‘offending’) layouts will be at the end of the gallery of layouts—they are appended to the master. Pick one of the ‘real’ layouts in this template.</a:t>
            </a:r>
          </a:p>
        </p:txBody>
      </p:sp>
      <p:sp>
        <p:nvSpPr>
          <p:cNvPr id="2" name="Title 1"/>
          <p:cNvSpPr>
            <a:spLocks noGrp="1"/>
          </p:cNvSpPr>
          <p:nvPr>
            <p:ph type="title"/>
          </p:nvPr>
        </p:nvSpPr>
        <p:spPr/>
        <p:txBody>
          <a:bodyPr/>
          <a:lstStyle/>
          <a:p>
            <a:r>
              <a:rPr lang="en-US" dirty="0"/>
              <a:t>Insert slides into the template</a:t>
            </a:r>
          </a:p>
        </p:txBody>
      </p:sp>
    </p:spTree>
    <p:extLst>
      <p:ext uri="{BB962C8B-B14F-4D97-AF65-F5344CB8AC3E}">
        <p14:creationId xmlns:p14="http://schemas.microsoft.com/office/powerpoint/2010/main" val="29308442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gradFill>
                  <a:gsLst>
                    <a:gs pos="1250">
                      <a:schemeClr val="accent1"/>
                    </a:gs>
                    <a:gs pos="99000">
                      <a:schemeClr val="accent1"/>
                    </a:gs>
                  </a:gsLst>
                  <a:lin ang="5400000" scaled="0"/>
                </a:gradFill>
              </a:rPr>
              <a:t>Check whether you brought any ‘junk’ in with you</a:t>
            </a:r>
          </a:p>
          <a:p>
            <a:pPr lvl="1"/>
            <a:r>
              <a:rPr lang="en-US" dirty="0"/>
              <a:t>Ideally, after you’ve inserted slides from another deck, you should </a:t>
            </a:r>
            <a:r>
              <a:rPr lang="en-US" i="1" dirty="0"/>
              <a:t>not</a:t>
            </a:r>
            <a:r>
              <a:rPr lang="en-US" dirty="0"/>
              <a:t> have inserted any additional slide masters or layouts.</a:t>
            </a:r>
          </a:p>
          <a:p>
            <a:pPr marL="457200" lvl="1" indent="-457200">
              <a:buFont typeface="+mj-lt"/>
              <a:buAutoNum type="arabicPeriod"/>
            </a:pPr>
            <a:r>
              <a:rPr lang="en-US" dirty="0"/>
              <a:t>Switch to Slide Master view</a:t>
            </a:r>
          </a:p>
          <a:p>
            <a:pPr marL="457200" lvl="1" indent="-457200">
              <a:buFont typeface="+mj-lt"/>
              <a:buAutoNum type="arabicPeriod"/>
            </a:pPr>
            <a:r>
              <a:rPr lang="en-US" dirty="0"/>
              <a:t>In the first master, you should </a:t>
            </a:r>
            <a:r>
              <a:rPr lang="en-US" i="1" dirty="0"/>
              <a:t>not</a:t>
            </a:r>
            <a:r>
              <a:rPr lang="en-US" dirty="0"/>
              <a:t> see any layouts that start with #_ (e.g. 1_) and you should </a:t>
            </a:r>
            <a:r>
              <a:rPr lang="en-US" i="1" dirty="0"/>
              <a:t>not</a:t>
            </a:r>
            <a:r>
              <a:rPr lang="en-US" dirty="0"/>
              <a:t> see any layouts that aren’t in a fresh, new presentation created with the template.</a:t>
            </a:r>
          </a:p>
          <a:p>
            <a:pPr marL="457200" lvl="1" indent="-457200">
              <a:buFont typeface="+mj-lt"/>
              <a:buAutoNum type="arabicPeriod"/>
            </a:pPr>
            <a:r>
              <a:rPr lang="en-US" dirty="0"/>
              <a:t>You should also </a:t>
            </a:r>
            <a:r>
              <a:rPr lang="en-US" i="1" dirty="0"/>
              <a:t>not</a:t>
            </a:r>
            <a:r>
              <a:rPr lang="en-US" dirty="0"/>
              <a:t> see any additional slide masters (shown as a ‘root’ of the tree in slide master view).</a:t>
            </a:r>
          </a:p>
          <a:p>
            <a:pPr lvl="1"/>
            <a:r>
              <a:rPr lang="en-US" dirty="0"/>
              <a:t>If you do see ‘additions’ to the master or layouts, you can hover over those items to see which slides brought them in and are using them. You can then change the layout on those slides to one of the standards. After a layout or master is no longer being ‘used’, you can delete it in the Slide Master view.</a:t>
            </a:r>
          </a:p>
        </p:txBody>
      </p:sp>
      <p:sp>
        <p:nvSpPr>
          <p:cNvPr id="2" name="Title 1"/>
          <p:cNvSpPr>
            <a:spLocks noGrp="1"/>
          </p:cNvSpPr>
          <p:nvPr>
            <p:ph type="title"/>
          </p:nvPr>
        </p:nvSpPr>
        <p:spPr/>
        <p:txBody>
          <a:bodyPr/>
          <a:lstStyle/>
          <a:p>
            <a:r>
              <a:rPr lang="en-US" dirty="0"/>
              <a:t>Confirm optimal merge</a:t>
            </a:r>
          </a:p>
        </p:txBody>
      </p:sp>
    </p:spTree>
    <p:extLst>
      <p:ext uri="{BB962C8B-B14F-4D97-AF65-F5344CB8AC3E}">
        <p14:creationId xmlns:p14="http://schemas.microsoft.com/office/powerpoint/2010/main" val="120684858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199" y="1143000"/>
            <a:ext cx="6723067" cy="1511183"/>
          </a:xfrm>
        </p:spPr>
        <p:txBody>
          <a:bodyPr/>
          <a:lstStyle/>
          <a:p>
            <a:r>
              <a:rPr lang="en-US" sz="3600" dirty="0">
                <a:gradFill>
                  <a:gsLst>
                    <a:gs pos="1250">
                      <a:schemeClr val="accent1"/>
                    </a:gs>
                    <a:gs pos="99000">
                      <a:schemeClr val="accent1"/>
                    </a:gs>
                  </a:gsLst>
                  <a:lin ang="5400000" scaled="0"/>
                </a:gradFill>
              </a:rPr>
              <a:t>Understanding color schemes</a:t>
            </a:r>
          </a:p>
          <a:p>
            <a:pPr lvl="1"/>
            <a:r>
              <a:rPr lang="en-US" sz="1800" dirty="0"/>
              <a:t>Color schemes in a PowerPoint slide master associate “named color scheme elements” like “Accent 1” with a specific color.  Problems can occur when you move objects between masters with different schemes. An object that looks “blue” in one master may become “red” in another master.  That’s because the object wasn’t actually filled with “blue”—it was filled with “Accent 1” (for example) in the source template, and “Accent 1” was defined as “red” in the target template.</a:t>
            </a:r>
          </a:p>
          <a:p>
            <a:r>
              <a:rPr lang="en-US" sz="3600" dirty="0">
                <a:gradFill>
                  <a:gsLst>
                    <a:gs pos="1250">
                      <a:schemeClr val="accent1"/>
                    </a:gs>
                    <a:gs pos="99000">
                      <a:schemeClr val="accent1"/>
                    </a:gs>
                  </a:gsLst>
                  <a:lin ang="5400000" scaled="0"/>
                </a:gradFill>
              </a:rPr>
              <a:t>Using colors </a:t>
            </a:r>
            <a:r>
              <a:rPr lang="en-US" sz="3600" i="1" dirty="0">
                <a:gradFill>
                  <a:gsLst>
                    <a:gs pos="1250">
                      <a:schemeClr val="accent1"/>
                    </a:gs>
                    <a:gs pos="99000">
                      <a:schemeClr val="accent1"/>
                    </a:gs>
                  </a:gsLst>
                  <a:lin ang="5400000" scaled="0"/>
                </a:gradFill>
              </a:rPr>
              <a:t>correctly</a:t>
            </a:r>
            <a:r>
              <a:rPr lang="en-US" sz="3600" dirty="0">
                <a:gradFill>
                  <a:gsLst>
                    <a:gs pos="1250">
                      <a:schemeClr val="accent1"/>
                    </a:gs>
                    <a:gs pos="99000">
                      <a:schemeClr val="accent1"/>
                    </a:gs>
                  </a:gsLst>
                  <a:lin ang="5400000" scaled="0"/>
                </a:gradFill>
              </a:rPr>
              <a:t> in PowerPoint</a:t>
            </a:r>
          </a:p>
          <a:p>
            <a:pPr lvl="1"/>
            <a:r>
              <a:rPr lang="en-US" sz="1800" dirty="0"/>
              <a:t>When you want an object to ‘adjust’ to its template/master, you should use a ‘theme color’ from the color scheme. But more often, you want an object to be a specific color—you want a “red light” for example. In these situations you should always pick from the </a:t>
            </a:r>
            <a:r>
              <a:rPr lang="en-US" sz="1800" i="1" dirty="0"/>
              <a:t>bottom part</a:t>
            </a:r>
            <a:r>
              <a:rPr lang="en-US" sz="1800" dirty="0"/>
              <a:t> of the color palette.</a:t>
            </a:r>
          </a:p>
        </p:txBody>
      </p:sp>
      <p:sp>
        <p:nvSpPr>
          <p:cNvPr id="2" name="Title 1"/>
          <p:cNvSpPr>
            <a:spLocks noGrp="1"/>
          </p:cNvSpPr>
          <p:nvPr>
            <p:ph type="title"/>
          </p:nvPr>
        </p:nvSpPr>
        <p:spPr/>
        <p:txBody>
          <a:bodyPr/>
          <a:lstStyle/>
          <a:p>
            <a:r>
              <a:rPr lang="en-US" dirty="0"/>
              <a:t>Working with colors</a:t>
            </a:r>
          </a:p>
        </p:txBody>
      </p:sp>
      <p:pic>
        <p:nvPicPr>
          <p:cNvPr id="4" name="Picture 3"/>
          <p:cNvPicPr>
            <a:picLocks noChangeAspect="1"/>
          </p:cNvPicPr>
          <p:nvPr/>
        </p:nvPicPr>
        <p:blipFill>
          <a:blip r:embed="rId3"/>
          <a:stretch>
            <a:fillRect/>
          </a:stretch>
        </p:blipFill>
        <p:spPr>
          <a:xfrm>
            <a:off x="7678739" y="1672520"/>
            <a:ext cx="2543541" cy="5160051"/>
          </a:xfrm>
          <a:prstGeom prst="rect">
            <a:avLst/>
          </a:prstGeom>
          <a:ln>
            <a:solidFill>
              <a:srgbClr val="E81123"/>
            </a:solidFill>
          </a:ln>
        </p:spPr>
      </p:pic>
      <p:sp>
        <p:nvSpPr>
          <p:cNvPr id="5" name="Rectangle 4"/>
          <p:cNvSpPr/>
          <p:nvPr/>
        </p:nvSpPr>
        <p:spPr bwMode="auto">
          <a:xfrm>
            <a:off x="7526338" y="1901118"/>
            <a:ext cx="2895600" cy="1524000"/>
          </a:xfrm>
          <a:prstGeom prst="rect">
            <a:avLst/>
          </a:prstGeom>
          <a:noFill/>
          <a:ln w="57150">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solidFill>
                <a:srgbClr val="2F2F2F"/>
              </a:solidFill>
              <a:latin typeface="Segoe UI"/>
              <a:ea typeface="Segoe UI" pitchFamily="34" charset="0"/>
              <a:cs typeface="Segoe UI" pitchFamily="34" charset="0"/>
            </a:endParaRPr>
          </a:p>
        </p:txBody>
      </p:sp>
      <p:sp>
        <p:nvSpPr>
          <p:cNvPr id="6" name="Rectangle 5"/>
          <p:cNvSpPr/>
          <p:nvPr/>
        </p:nvSpPr>
        <p:spPr>
          <a:xfrm>
            <a:off x="10720753" y="1869056"/>
            <a:ext cx="1389063" cy="1588127"/>
          </a:xfrm>
          <a:prstGeom prst="rect">
            <a:avLst/>
          </a:prstGeom>
          <a:ln>
            <a:noFill/>
          </a:ln>
        </p:spPr>
        <p:txBody>
          <a:bodyPr wrap="square">
            <a:spAutoFit/>
          </a:bodyPr>
          <a:lstStyle/>
          <a:p>
            <a:pPr defTabSz="932472" fontAlgn="base">
              <a:lnSpc>
                <a:spcPct val="90000"/>
              </a:lnSpc>
              <a:spcBef>
                <a:spcPct val="0"/>
              </a:spcBef>
              <a:spcAft>
                <a:spcPct val="0"/>
              </a:spcAft>
              <a:defRPr/>
            </a:pPr>
            <a:r>
              <a:rPr lang="en-US" sz="1200" dirty="0">
                <a:solidFill>
                  <a:srgbClr val="2F2F2F"/>
                </a:solidFill>
                <a:latin typeface="Segoe UI"/>
                <a:ea typeface="Segoe UI" pitchFamily="34" charset="0"/>
                <a:cs typeface="Segoe UI" pitchFamily="34" charset="0"/>
              </a:rPr>
              <a:t>Scheme Colors are dynamic—defined by the master. Objects using these colors will adjust as they are moved between masters</a:t>
            </a:r>
          </a:p>
        </p:txBody>
      </p:sp>
      <p:cxnSp>
        <p:nvCxnSpPr>
          <p:cNvPr id="8" name="Straight Arrow Connector 7"/>
          <p:cNvCxnSpPr>
            <a:cxnSpLocks/>
            <a:stCxn id="6" idx="1"/>
            <a:endCxn id="5" idx="3"/>
          </p:cNvCxnSpPr>
          <p:nvPr/>
        </p:nvCxnSpPr>
        <p:spPr>
          <a:xfrm flipH="1">
            <a:off x="10421940" y="2663118"/>
            <a:ext cx="298813" cy="0"/>
          </a:xfrm>
          <a:prstGeom prst="straightConnector1">
            <a:avLst/>
          </a:prstGeom>
          <a:ln w="38100">
            <a:solidFill>
              <a:srgbClr val="E8112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7526338" y="3490545"/>
            <a:ext cx="2895600" cy="2224457"/>
          </a:xfrm>
          <a:prstGeom prst="rect">
            <a:avLst/>
          </a:prstGeom>
          <a:noFill/>
          <a:ln w="57150">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solidFill>
                <a:srgbClr val="2F2F2F"/>
              </a:solidFill>
              <a:latin typeface="Segoe UI"/>
              <a:ea typeface="Segoe UI" pitchFamily="34" charset="0"/>
              <a:cs typeface="Segoe UI" pitchFamily="34" charset="0"/>
            </a:endParaRPr>
          </a:p>
        </p:txBody>
      </p:sp>
      <p:sp>
        <p:nvSpPr>
          <p:cNvPr id="19" name="Rectangle 18"/>
          <p:cNvSpPr/>
          <p:nvPr/>
        </p:nvSpPr>
        <p:spPr>
          <a:xfrm>
            <a:off x="10741390" y="4058009"/>
            <a:ext cx="1389063" cy="1089529"/>
          </a:xfrm>
          <a:prstGeom prst="rect">
            <a:avLst/>
          </a:prstGeom>
          <a:ln>
            <a:noFill/>
          </a:ln>
        </p:spPr>
        <p:txBody>
          <a:bodyPr wrap="square">
            <a:spAutoFit/>
          </a:bodyPr>
          <a:lstStyle/>
          <a:p>
            <a:pPr defTabSz="932472" fontAlgn="base">
              <a:lnSpc>
                <a:spcPct val="90000"/>
              </a:lnSpc>
              <a:spcBef>
                <a:spcPct val="0"/>
              </a:spcBef>
              <a:spcAft>
                <a:spcPct val="0"/>
              </a:spcAft>
              <a:defRPr/>
            </a:pPr>
            <a:r>
              <a:rPr lang="en-US" sz="1200" dirty="0">
                <a:solidFill>
                  <a:srgbClr val="2F2F2F"/>
                </a:solidFill>
                <a:latin typeface="Segoe UI"/>
                <a:ea typeface="Segoe UI" pitchFamily="34" charset="0"/>
                <a:cs typeface="Segoe UI" pitchFamily="34" charset="0"/>
              </a:rPr>
              <a:t>These are ‘fixed’ colors and should be used when you want a specific color for an object</a:t>
            </a:r>
          </a:p>
        </p:txBody>
      </p:sp>
      <p:cxnSp>
        <p:nvCxnSpPr>
          <p:cNvPr id="20" name="Straight Arrow Connector 19"/>
          <p:cNvCxnSpPr>
            <a:cxnSpLocks/>
            <a:stCxn id="19" idx="1"/>
            <a:endCxn id="10" idx="3"/>
          </p:cNvCxnSpPr>
          <p:nvPr/>
        </p:nvCxnSpPr>
        <p:spPr>
          <a:xfrm flipH="1">
            <a:off x="10421938" y="4602772"/>
            <a:ext cx="319450" cy="0"/>
          </a:xfrm>
          <a:prstGeom prst="straightConnector1">
            <a:avLst/>
          </a:prstGeom>
          <a:ln w="38100">
            <a:solidFill>
              <a:srgbClr val="E81123"/>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186576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gradFill>
                  <a:gsLst>
                    <a:gs pos="1250">
                      <a:schemeClr val="accent1"/>
                    </a:gs>
                    <a:gs pos="99000">
                      <a:schemeClr val="accent1"/>
                    </a:gs>
                  </a:gsLst>
                  <a:lin ang="5400000" scaled="0"/>
                </a:gradFill>
              </a:rPr>
              <a:t>Understanding color remapping</a:t>
            </a:r>
          </a:p>
          <a:p>
            <a:pPr lvl="1"/>
            <a:r>
              <a:rPr lang="en-US" dirty="0"/>
              <a:t>When you move slides between templates/masters, objects that are formatted with theme colors from the color scheme will adjust to the new master. If those objects were meant to keep a specific color—e.g. a “red light”—you’ve seen the effect of incorrect color formatting.  You have two choices for how to deal with this: Format the object correctly, or as a ‘hack’, change the color scheme.  </a:t>
            </a:r>
          </a:p>
          <a:p>
            <a:r>
              <a:rPr lang="en-US" dirty="0">
                <a:gradFill>
                  <a:gsLst>
                    <a:gs pos="1250">
                      <a:schemeClr val="accent1"/>
                    </a:gs>
                    <a:gs pos="99000">
                      <a:schemeClr val="accent1"/>
                    </a:gs>
                  </a:gsLst>
                  <a:lin ang="5400000" scaled="0"/>
                </a:gradFill>
              </a:rPr>
              <a:t>Format the object correctly</a:t>
            </a:r>
          </a:p>
          <a:p>
            <a:pPr lvl="1"/>
            <a:r>
              <a:rPr lang="en-US" dirty="0"/>
              <a:t>To format the object correctly, e.g. to make the ‘red light’ red again, right-click it, choose FORMAT SHAPE and, on the FILL tab, select the correct color from the </a:t>
            </a:r>
            <a:r>
              <a:rPr lang="en-US" i="1" dirty="0"/>
              <a:t>bottom part</a:t>
            </a:r>
            <a:r>
              <a:rPr lang="en-US" dirty="0"/>
              <a:t> of the color palette. Do not use a </a:t>
            </a:r>
            <a:r>
              <a:rPr lang="en-US" i="1" dirty="0"/>
              <a:t>theme color</a:t>
            </a:r>
            <a:r>
              <a:rPr lang="en-US" dirty="0"/>
              <a:t>.</a:t>
            </a:r>
          </a:p>
        </p:txBody>
      </p:sp>
      <p:sp>
        <p:nvSpPr>
          <p:cNvPr id="2" name="Title 1"/>
          <p:cNvSpPr>
            <a:spLocks noGrp="1"/>
          </p:cNvSpPr>
          <p:nvPr>
            <p:ph type="title"/>
          </p:nvPr>
        </p:nvSpPr>
        <p:spPr/>
        <p:txBody>
          <a:bodyPr/>
          <a:lstStyle/>
          <a:p>
            <a:r>
              <a:rPr lang="en-US" dirty="0"/>
              <a:t>Dealing with undesirable color remapping</a:t>
            </a:r>
          </a:p>
        </p:txBody>
      </p:sp>
    </p:spTree>
    <p:extLst>
      <p:ext uri="{BB962C8B-B14F-4D97-AF65-F5344CB8AC3E}">
        <p14:creationId xmlns:p14="http://schemas.microsoft.com/office/powerpoint/2010/main" val="5121389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47B41164-FD04-4F7C-B240-E5B467CC0A1F}"/>
              </a:ext>
            </a:extLst>
          </p:cNvPr>
          <p:cNvPicPr>
            <a:picLocks noGrp="1" noChangeAspect="1"/>
          </p:cNvPicPr>
          <p:nvPr>
            <p:ph type="pic" sz="quarter" idx="11"/>
          </p:nvPr>
        </p:nvPicPr>
        <p:blipFill rotWithShape="1">
          <a:blip r:embed="rId3">
            <a:extLst/>
          </a:blip>
          <a:srcRect r="9997" b="-2"/>
          <a:stretch/>
        </p:blipFill>
        <p:spPr>
          <a:xfrm>
            <a:off x="7440639" y="1863"/>
            <a:ext cx="4751363" cy="6856138"/>
          </a:xfrm>
          <a:prstGeom prst="rect">
            <a:avLst/>
          </a:prstGeom>
          <a:noFill/>
        </p:spPr>
      </p:pic>
      <p:sp>
        <p:nvSpPr>
          <p:cNvPr id="15" name="Title 2">
            <a:extLst>
              <a:ext uri="{FF2B5EF4-FFF2-40B4-BE49-F238E27FC236}">
                <a16:creationId xmlns:a16="http://schemas.microsoft.com/office/drawing/2014/main" id="{463FA38D-97D5-4D43-82F3-1E8631F27FB8}"/>
              </a:ext>
            </a:extLst>
          </p:cNvPr>
          <p:cNvSpPr>
            <a:spLocks noGrp="1"/>
          </p:cNvSpPr>
          <p:nvPr>
            <p:ph type="title"/>
          </p:nvPr>
        </p:nvSpPr>
        <p:spPr>
          <a:xfrm>
            <a:off x="457200" y="457200"/>
            <a:ext cx="6629400" cy="443198"/>
          </a:xfrm>
        </p:spPr>
        <p:txBody>
          <a:bodyPr/>
          <a:lstStyle/>
          <a:p>
            <a:r>
              <a:rPr lang="en-US" dirty="0"/>
              <a:t>WHY?!</a:t>
            </a:r>
          </a:p>
        </p:txBody>
      </p:sp>
      <p:sp>
        <p:nvSpPr>
          <p:cNvPr id="17" name="Text Placeholder 1">
            <a:extLst>
              <a:ext uri="{FF2B5EF4-FFF2-40B4-BE49-F238E27FC236}">
                <a16:creationId xmlns:a16="http://schemas.microsoft.com/office/drawing/2014/main" id="{AEE1E6FE-23AC-4390-BA13-79574CF13517}"/>
              </a:ext>
            </a:extLst>
          </p:cNvPr>
          <p:cNvSpPr>
            <a:spLocks noGrp="1"/>
          </p:cNvSpPr>
          <p:nvPr>
            <p:ph type="body" sz="quarter" idx="10"/>
          </p:nvPr>
        </p:nvSpPr>
        <p:spPr>
          <a:xfrm>
            <a:off x="457200" y="1143000"/>
            <a:ext cx="6629400" cy="4111895"/>
          </a:xfrm>
        </p:spPr>
        <p:txBody>
          <a:bodyPr/>
          <a:lstStyle/>
          <a:p>
            <a:pPr>
              <a:spcBef>
                <a:spcPts val="2400"/>
              </a:spcBef>
            </a:pPr>
            <a:r>
              <a:rPr lang="en-US" dirty="0"/>
              <a:t>Open and honest discussion about the pro’s and con’s of moving to the SharePoint Framework.</a:t>
            </a:r>
          </a:p>
          <a:p>
            <a:pPr>
              <a:spcBef>
                <a:spcPts val="2400"/>
              </a:spcBef>
            </a:pPr>
            <a:r>
              <a:rPr lang="en-US" dirty="0"/>
              <a:t>Classic development methods</a:t>
            </a:r>
          </a:p>
          <a:p>
            <a:pPr>
              <a:spcBef>
                <a:spcPts val="2400"/>
              </a:spcBef>
            </a:pPr>
            <a:r>
              <a:rPr lang="en-US" dirty="0"/>
              <a:t>Getting started with </a:t>
            </a:r>
            <a:r>
              <a:rPr lang="en-US" dirty="0" err="1"/>
              <a:t>SPFx</a:t>
            </a:r>
            <a:r>
              <a:rPr lang="en-US" dirty="0"/>
              <a:t>, using JavaScript</a:t>
            </a:r>
          </a:p>
          <a:p>
            <a:pPr>
              <a:spcBef>
                <a:spcPts val="2400"/>
              </a:spcBef>
            </a:pPr>
            <a:r>
              <a:rPr lang="en-US" dirty="0"/>
              <a:t>Moving further, using TypeScript, fluent libraries, and frameworks</a:t>
            </a:r>
          </a:p>
          <a:p>
            <a:pPr>
              <a:spcBef>
                <a:spcPts val="2400"/>
              </a:spcBef>
            </a:pPr>
            <a:r>
              <a:rPr lang="en-US" dirty="0"/>
              <a:t>Deployment</a:t>
            </a:r>
          </a:p>
        </p:txBody>
      </p:sp>
      <p:grpSp>
        <p:nvGrpSpPr>
          <p:cNvPr id="25" name="Group 24">
            <a:extLst>
              <a:ext uri="{FF2B5EF4-FFF2-40B4-BE49-F238E27FC236}">
                <a16:creationId xmlns:a16="http://schemas.microsoft.com/office/drawing/2014/main" id="{E2014559-784A-4646-8F31-BF195EC42040}"/>
              </a:ext>
            </a:extLst>
          </p:cNvPr>
          <p:cNvGrpSpPr/>
          <p:nvPr/>
        </p:nvGrpSpPr>
        <p:grpSpPr>
          <a:xfrm>
            <a:off x="10166155" y="6088416"/>
            <a:ext cx="1868658" cy="644563"/>
            <a:chOff x="10333037" y="6302863"/>
            <a:chExt cx="1906128" cy="657488"/>
          </a:xfrm>
        </p:grpSpPr>
        <p:sp>
          <p:nvSpPr>
            <p:cNvPr id="26" name="Rectangle 25">
              <a:extLst>
                <a:ext uri="{FF2B5EF4-FFF2-40B4-BE49-F238E27FC236}">
                  <a16:creationId xmlns:a16="http://schemas.microsoft.com/office/drawing/2014/main" id="{4E6698A5-0D0B-484E-95EC-1558FD15EDFE}"/>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27" name="Picture 26">
              <a:extLst>
                <a:ext uri="{FF2B5EF4-FFF2-40B4-BE49-F238E27FC236}">
                  <a16:creationId xmlns:a16="http://schemas.microsoft.com/office/drawing/2014/main" id="{25876001-8D5D-41B7-A4C4-723AABDC17CC}"/>
                </a:ext>
              </a:extLst>
            </p:cNvPr>
            <p:cNvPicPr>
              <a:picLocks noChangeAspect="1"/>
            </p:cNvPicPr>
            <p:nvPr/>
          </p:nvPicPr>
          <p:blipFill>
            <a:blip r:embed="rId4"/>
            <a:stretch>
              <a:fillRect/>
            </a:stretch>
          </p:blipFill>
          <p:spPr>
            <a:xfrm>
              <a:off x="10333038" y="6319491"/>
              <a:ext cx="553412" cy="611447"/>
            </a:xfrm>
            <a:prstGeom prst="rect">
              <a:avLst/>
            </a:prstGeom>
          </p:spPr>
        </p:pic>
        <p:cxnSp>
          <p:nvCxnSpPr>
            <p:cNvPr id="28" name="Straight Connector 27">
              <a:extLst>
                <a:ext uri="{FF2B5EF4-FFF2-40B4-BE49-F238E27FC236}">
                  <a16:creationId xmlns:a16="http://schemas.microsoft.com/office/drawing/2014/main" id="{DACFBD2D-E591-4913-BAAB-72697F96ED44}"/>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297B2F3-C6DB-475C-B913-842092C7059E}"/>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19923239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A9120-4D18-4F85-8684-DA5A55C52722}"/>
              </a:ext>
            </a:extLst>
          </p:cNvPr>
          <p:cNvSpPr>
            <a:spLocks noGrp="1"/>
          </p:cNvSpPr>
          <p:nvPr>
            <p:ph type="body" sz="quarter" idx="10"/>
          </p:nvPr>
        </p:nvSpPr>
        <p:spPr>
          <a:xfrm>
            <a:off x="457199" y="1143000"/>
            <a:ext cx="11277603" cy="4678204"/>
          </a:xfrm>
        </p:spPr>
        <p:txBody>
          <a:bodyPr/>
          <a:lstStyle/>
          <a:p>
            <a:r>
              <a:rPr lang="en-US" dirty="0"/>
              <a:t>Content Editor (CEWP) or Script Editor (SEWP) Web Parts</a:t>
            </a:r>
          </a:p>
          <a:p>
            <a:endParaRPr lang="en-US" dirty="0"/>
          </a:p>
          <a:p>
            <a:r>
              <a:rPr lang="en-US" dirty="0"/>
              <a:t>Files stored in a document library or CDN</a:t>
            </a:r>
          </a:p>
          <a:p>
            <a:r>
              <a:rPr lang="en-US" dirty="0"/>
              <a:t>Can easily edit scripts in SPO Text Editor of VS Code</a:t>
            </a:r>
          </a:p>
          <a:p>
            <a:r>
              <a:rPr lang="en-US" dirty="0"/>
              <a:t>Create applications or manipulate the DOM</a:t>
            </a:r>
          </a:p>
          <a:p>
            <a:r>
              <a:rPr lang="en-US" dirty="0"/>
              <a:t>Use Rest, CSOM, or </a:t>
            </a:r>
            <a:r>
              <a:rPr lang="en-US" dirty="0" err="1"/>
              <a:t>SPServices</a:t>
            </a:r>
            <a:r>
              <a:rPr lang="en-US" dirty="0"/>
              <a:t> to interact with SharePoint sites, lists, libraries, and users</a:t>
            </a:r>
          </a:p>
          <a:p>
            <a:r>
              <a:rPr lang="en-US" dirty="0"/>
              <a:t>Works the same in SharePoint 2007, 2010, 2013, 2016, 2019, and SPO (classic mode)</a:t>
            </a:r>
          </a:p>
          <a:p>
            <a:endParaRPr lang="en-US" dirty="0"/>
          </a:p>
        </p:txBody>
      </p:sp>
      <p:sp>
        <p:nvSpPr>
          <p:cNvPr id="3" name="Title 2">
            <a:extLst>
              <a:ext uri="{FF2B5EF4-FFF2-40B4-BE49-F238E27FC236}">
                <a16:creationId xmlns:a16="http://schemas.microsoft.com/office/drawing/2014/main" id="{D1537774-E5B4-482F-BB4B-E6FBE3E649F3}"/>
              </a:ext>
            </a:extLst>
          </p:cNvPr>
          <p:cNvSpPr>
            <a:spLocks noGrp="1"/>
          </p:cNvSpPr>
          <p:nvPr>
            <p:ph type="title"/>
          </p:nvPr>
        </p:nvSpPr>
        <p:spPr/>
        <p:txBody>
          <a:bodyPr/>
          <a:lstStyle/>
          <a:p>
            <a:r>
              <a:rPr lang="en-US" dirty="0"/>
              <a:t>Classic SharePoint – Overview</a:t>
            </a:r>
          </a:p>
        </p:txBody>
      </p:sp>
      <p:grpSp>
        <p:nvGrpSpPr>
          <p:cNvPr id="9" name="Group 8">
            <a:extLst>
              <a:ext uri="{FF2B5EF4-FFF2-40B4-BE49-F238E27FC236}">
                <a16:creationId xmlns:a16="http://schemas.microsoft.com/office/drawing/2014/main" id="{9B4BE10C-D390-48D3-ADE4-C822A0561DC4}"/>
              </a:ext>
            </a:extLst>
          </p:cNvPr>
          <p:cNvGrpSpPr/>
          <p:nvPr/>
        </p:nvGrpSpPr>
        <p:grpSpPr>
          <a:xfrm>
            <a:off x="10166155" y="6088416"/>
            <a:ext cx="1868658" cy="644563"/>
            <a:chOff x="10333037" y="6302863"/>
            <a:chExt cx="1906128" cy="657488"/>
          </a:xfrm>
        </p:grpSpPr>
        <p:sp>
          <p:nvSpPr>
            <p:cNvPr id="10" name="Rectangle 9">
              <a:extLst>
                <a:ext uri="{FF2B5EF4-FFF2-40B4-BE49-F238E27FC236}">
                  <a16:creationId xmlns:a16="http://schemas.microsoft.com/office/drawing/2014/main" id="{1CFA102F-DE99-4CAD-A82E-B8909145AC25}"/>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1" name="Picture 10">
              <a:extLst>
                <a:ext uri="{FF2B5EF4-FFF2-40B4-BE49-F238E27FC236}">
                  <a16:creationId xmlns:a16="http://schemas.microsoft.com/office/drawing/2014/main" id="{C169C9AF-D36B-478D-AD10-BB90A759527D}"/>
                </a:ext>
              </a:extLst>
            </p:cNvPr>
            <p:cNvPicPr>
              <a:picLocks noChangeAspect="1"/>
            </p:cNvPicPr>
            <p:nvPr/>
          </p:nvPicPr>
          <p:blipFill>
            <a:blip r:embed="rId2"/>
            <a:stretch>
              <a:fillRect/>
            </a:stretch>
          </p:blipFill>
          <p:spPr>
            <a:xfrm>
              <a:off x="10333038" y="6319491"/>
              <a:ext cx="553412" cy="611447"/>
            </a:xfrm>
            <a:prstGeom prst="rect">
              <a:avLst/>
            </a:prstGeom>
          </p:spPr>
        </p:pic>
        <p:cxnSp>
          <p:nvCxnSpPr>
            <p:cNvPr id="12" name="Straight Connector 11">
              <a:extLst>
                <a:ext uri="{FF2B5EF4-FFF2-40B4-BE49-F238E27FC236}">
                  <a16:creationId xmlns:a16="http://schemas.microsoft.com/office/drawing/2014/main" id="{F7E24EDB-43EC-4890-A3F5-F9A5BE8B6F27}"/>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D0232-D2DE-4004-9423-B83C66124C40}"/>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4" name="&quot;Not Allowed&quot; Symbol 13">
            <a:extLst>
              <a:ext uri="{FF2B5EF4-FFF2-40B4-BE49-F238E27FC236}">
                <a16:creationId xmlns:a16="http://schemas.microsoft.com/office/drawing/2014/main" id="{A1E80B30-5149-4632-8385-14EBB0A0F69E}"/>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6561394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653293"/>
            <a:ext cx="9144000" cy="498598"/>
          </a:xfrm>
        </p:spPr>
        <p:txBody>
          <a:bodyPr/>
          <a:lstStyle/>
          <a:p>
            <a:r>
              <a:rPr lang="en-US" dirty="0"/>
              <a:t>Classic CEWP</a:t>
            </a:r>
          </a:p>
        </p:txBody>
      </p:sp>
      <p:sp>
        <p:nvSpPr>
          <p:cNvPr id="4" name="Text Placeholder 3"/>
          <p:cNvSpPr>
            <a:spLocks noGrp="1"/>
          </p:cNvSpPr>
          <p:nvPr>
            <p:ph type="body" sz="quarter" idx="12"/>
          </p:nvPr>
        </p:nvSpPr>
        <p:spPr>
          <a:xfrm>
            <a:off x="585216" y="4347372"/>
            <a:ext cx="9144000" cy="276999"/>
          </a:xfrm>
        </p:spPr>
        <p:txBody>
          <a:bodyPr/>
          <a:lstStyle/>
          <a:p>
            <a:r>
              <a:rPr lang="en-US" dirty="0"/>
              <a:t>Demo tagline or details</a:t>
            </a:r>
          </a:p>
        </p:txBody>
      </p:sp>
      <p:grpSp>
        <p:nvGrpSpPr>
          <p:cNvPr id="10" name="Group 9">
            <a:extLst>
              <a:ext uri="{FF2B5EF4-FFF2-40B4-BE49-F238E27FC236}">
                <a16:creationId xmlns:a16="http://schemas.microsoft.com/office/drawing/2014/main" id="{A5BCF92F-F634-469F-A839-EC6CFF18571D}"/>
              </a:ext>
            </a:extLst>
          </p:cNvPr>
          <p:cNvGrpSpPr/>
          <p:nvPr/>
        </p:nvGrpSpPr>
        <p:grpSpPr>
          <a:xfrm>
            <a:off x="10166155" y="6088416"/>
            <a:ext cx="1868658" cy="644563"/>
            <a:chOff x="10333037" y="6302863"/>
            <a:chExt cx="1906128" cy="657488"/>
          </a:xfrm>
        </p:grpSpPr>
        <p:sp>
          <p:nvSpPr>
            <p:cNvPr id="11" name="Rectangle 10">
              <a:extLst>
                <a:ext uri="{FF2B5EF4-FFF2-40B4-BE49-F238E27FC236}">
                  <a16:creationId xmlns:a16="http://schemas.microsoft.com/office/drawing/2014/main" id="{08937329-021C-4F55-8AF7-92673C040957}"/>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2" name="Picture 11">
              <a:extLst>
                <a:ext uri="{FF2B5EF4-FFF2-40B4-BE49-F238E27FC236}">
                  <a16:creationId xmlns:a16="http://schemas.microsoft.com/office/drawing/2014/main" id="{2C7F8B2B-24F0-4FCF-AC29-EE9CE9AAC7BA}"/>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13" name="Straight Connector 12">
              <a:extLst>
                <a:ext uri="{FF2B5EF4-FFF2-40B4-BE49-F238E27FC236}">
                  <a16:creationId xmlns:a16="http://schemas.microsoft.com/office/drawing/2014/main" id="{D319C681-6835-4604-AD6B-97C20E795ACF}"/>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288973-C906-44A1-A705-0076220F17CB}"/>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5" name="&quot;Not Allowed&quot; Symbol 14">
            <a:extLst>
              <a:ext uri="{FF2B5EF4-FFF2-40B4-BE49-F238E27FC236}">
                <a16:creationId xmlns:a16="http://schemas.microsoft.com/office/drawing/2014/main" id="{35680CFB-43CA-447E-823F-3E0985A6B198}"/>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64581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5A9120-4D18-4F85-8684-DA5A55C52722}"/>
              </a:ext>
            </a:extLst>
          </p:cNvPr>
          <p:cNvSpPr>
            <a:spLocks noGrp="1"/>
          </p:cNvSpPr>
          <p:nvPr>
            <p:ph type="body" sz="quarter" idx="10"/>
          </p:nvPr>
        </p:nvSpPr>
        <p:spPr>
          <a:xfrm>
            <a:off x="457199" y="1143000"/>
            <a:ext cx="11277603" cy="4028795"/>
          </a:xfrm>
        </p:spPr>
        <p:txBody>
          <a:bodyPr/>
          <a:lstStyle/>
          <a:p>
            <a:r>
              <a:rPr lang="en-US" dirty="0"/>
              <a:t>Pros</a:t>
            </a:r>
          </a:p>
          <a:p>
            <a:pPr lvl="1"/>
            <a:r>
              <a:rPr lang="en-US" dirty="0"/>
              <a:t>Extremely fast and easy to create a solution</a:t>
            </a:r>
          </a:p>
          <a:p>
            <a:pPr lvl="1"/>
            <a:r>
              <a:rPr lang="en-US" dirty="0"/>
              <a:t>Any user who can edit a page and has rights can create a solution</a:t>
            </a:r>
          </a:p>
          <a:p>
            <a:pPr lvl="1"/>
            <a:r>
              <a:rPr lang="en-US" dirty="0"/>
              <a:t>Extremely low skill threshold</a:t>
            </a:r>
          </a:p>
          <a:p>
            <a:pPr lvl="1"/>
            <a:r>
              <a:rPr lang="en-US" dirty="0"/>
              <a:t>Tons of free JavaScript and jQuery libraries to leverage</a:t>
            </a:r>
          </a:p>
          <a:p>
            <a:r>
              <a:rPr lang="en-US" dirty="0"/>
              <a:t>Cons</a:t>
            </a:r>
          </a:p>
          <a:p>
            <a:pPr lvl="1"/>
            <a:r>
              <a:rPr lang="en-US" dirty="0"/>
              <a:t>Any user with edit rights can mess with the source code</a:t>
            </a:r>
          </a:p>
          <a:p>
            <a:pPr lvl="1"/>
            <a:r>
              <a:rPr lang="en-US" dirty="0"/>
              <a:t>Management and deployment story for code is weak (not enterprise ready)</a:t>
            </a:r>
          </a:p>
          <a:p>
            <a:pPr lvl="1"/>
            <a:r>
              <a:rPr lang="en-US" dirty="0"/>
              <a:t>Web Part property editing experience</a:t>
            </a:r>
          </a:p>
          <a:p>
            <a:pPr lvl="1"/>
            <a:r>
              <a:rPr lang="en-US" dirty="0"/>
              <a:t>Cannot deploy to modern pages</a:t>
            </a:r>
          </a:p>
          <a:p>
            <a:pPr lvl="1"/>
            <a:r>
              <a:rPr lang="en-US" dirty="0"/>
              <a:t>Teams deployment</a:t>
            </a:r>
          </a:p>
          <a:p>
            <a:pPr lvl="1"/>
            <a:r>
              <a:rPr lang="en-US" dirty="0"/>
              <a:t>Isolated web parts</a:t>
            </a:r>
          </a:p>
        </p:txBody>
      </p:sp>
      <p:sp>
        <p:nvSpPr>
          <p:cNvPr id="3" name="Title 2">
            <a:extLst>
              <a:ext uri="{FF2B5EF4-FFF2-40B4-BE49-F238E27FC236}">
                <a16:creationId xmlns:a16="http://schemas.microsoft.com/office/drawing/2014/main" id="{D1537774-E5B4-482F-BB4B-E6FBE3E649F3}"/>
              </a:ext>
            </a:extLst>
          </p:cNvPr>
          <p:cNvSpPr>
            <a:spLocks noGrp="1"/>
          </p:cNvSpPr>
          <p:nvPr>
            <p:ph type="title"/>
          </p:nvPr>
        </p:nvSpPr>
        <p:spPr/>
        <p:txBody>
          <a:bodyPr/>
          <a:lstStyle/>
          <a:p>
            <a:r>
              <a:rPr lang="en-US" dirty="0"/>
              <a:t>Classic SharePoint – Pros and Cons</a:t>
            </a:r>
          </a:p>
        </p:txBody>
      </p:sp>
      <p:grpSp>
        <p:nvGrpSpPr>
          <p:cNvPr id="9" name="Group 8">
            <a:extLst>
              <a:ext uri="{FF2B5EF4-FFF2-40B4-BE49-F238E27FC236}">
                <a16:creationId xmlns:a16="http://schemas.microsoft.com/office/drawing/2014/main" id="{9B4BE10C-D390-48D3-ADE4-C822A0561DC4}"/>
              </a:ext>
            </a:extLst>
          </p:cNvPr>
          <p:cNvGrpSpPr/>
          <p:nvPr/>
        </p:nvGrpSpPr>
        <p:grpSpPr>
          <a:xfrm>
            <a:off x="10166155" y="6088416"/>
            <a:ext cx="1868658" cy="644563"/>
            <a:chOff x="10333037" y="6302863"/>
            <a:chExt cx="1906128" cy="657488"/>
          </a:xfrm>
        </p:grpSpPr>
        <p:sp>
          <p:nvSpPr>
            <p:cNvPr id="10" name="Rectangle 9">
              <a:extLst>
                <a:ext uri="{FF2B5EF4-FFF2-40B4-BE49-F238E27FC236}">
                  <a16:creationId xmlns:a16="http://schemas.microsoft.com/office/drawing/2014/main" id="{1CFA102F-DE99-4CAD-A82E-B8909145AC25}"/>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1" name="Picture 10">
              <a:extLst>
                <a:ext uri="{FF2B5EF4-FFF2-40B4-BE49-F238E27FC236}">
                  <a16:creationId xmlns:a16="http://schemas.microsoft.com/office/drawing/2014/main" id="{C169C9AF-D36B-478D-AD10-BB90A759527D}"/>
                </a:ext>
              </a:extLst>
            </p:cNvPr>
            <p:cNvPicPr>
              <a:picLocks noChangeAspect="1"/>
            </p:cNvPicPr>
            <p:nvPr/>
          </p:nvPicPr>
          <p:blipFill>
            <a:blip r:embed="rId2"/>
            <a:stretch>
              <a:fillRect/>
            </a:stretch>
          </p:blipFill>
          <p:spPr>
            <a:xfrm>
              <a:off x="10333038" y="6319491"/>
              <a:ext cx="553412" cy="611447"/>
            </a:xfrm>
            <a:prstGeom prst="rect">
              <a:avLst/>
            </a:prstGeom>
          </p:spPr>
        </p:pic>
        <p:cxnSp>
          <p:nvCxnSpPr>
            <p:cNvPr id="12" name="Straight Connector 11">
              <a:extLst>
                <a:ext uri="{FF2B5EF4-FFF2-40B4-BE49-F238E27FC236}">
                  <a16:creationId xmlns:a16="http://schemas.microsoft.com/office/drawing/2014/main" id="{F7E24EDB-43EC-4890-A3F5-F9A5BE8B6F27}"/>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D0232-D2DE-4004-9423-B83C66124C40}"/>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
        <p:nvSpPr>
          <p:cNvPr id="14" name="&quot;Not Allowed&quot; Symbol 13">
            <a:extLst>
              <a:ext uri="{FF2B5EF4-FFF2-40B4-BE49-F238E27FC236}">
                <a16:creationId xmlns:a16="http://schemas.microsoft.com/office/drawing/2014/main" id="{A1E80B30-5149-4632-8385-14EBB0A0F69E}"/>
              </a:ext>
            </a:extLst>
          </p:cNvPr>
          <p:cNvSpPr/>
          <p:nvPr/>
        </p:nvSpPr>
        <p:spPr bwMode="auto">
          <a:xfrm>
            <a:off x="11272813" y="125021"/>
            <a:ext cx="762000" cy="762000"/>
          </a:xfrm>
          <a:prstGeom prst="noSmoking">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0000"/>
                </a:solidFill>
              </a:ln>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7961743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93345" y="2083143"/>
          <a:ext cx="10458289" cy="2762288"/>
        </p:xfrm>
        <a:graphic>
          <a:graphicData uri="http://schemas.openxmlformats.org/drawingml/2006/table">
            <a:tbl>
              <a:tblPr firstRow="1" bandRow="1">
                <a:tableStyleId>{3C2FFA5D-87B4-456A-9821-1D502468CF0F}</a:tableStyleId>
              </a:tblPr>
              <a:tblGrid>
                <a:gridCol w="3361593">
                  <a:extLst>
                    <a:ext uri="{9D8B030D-6E8A-4147-A177-3AD203B41FA5}">
                      <a16:colId xmlns:a16="http://schemas.microsoft.com/office/drawing/2014/main" val="3452999027"/>
                    </a:ext>
                  </a:extLst>
                </a:gridCol>
                <a:gridCol w="2315764">
                  <a:extLst>
                    <a:ext uri="{9D8B030D-6E8A-4147-A177-3AD203B41FA5}">
                      <a16:colId xmlns:a16="http://schemas.microsoft.com/office/drawing/2014/main" val="316128056"/>
                    </a:ext>
                  </a:extLst>
                </a:gridCol>
                <a:gridCol w="2390466">
                  <a:extLst>
                    <a:ext uri="{9D8B030D-6E8A-4147-A177-3AD203B41FA5}">
                      <a16:colId xmlns:a16="http://schemas.microsoft.com/office/drawing/2014/main" val="458170"/>
                    </a:ext>
                  </a:extLst>
                </a:gridCol>
                <a:gridCol w="2390466">
                  <a:extLst>
                    <a:ext uri="{9D8B030D-6E8A-4147-A177-3AD203B41FA5}">
                      <a16:colId xmlns:a16="http://schemas.microsoft.com/office/drawing/2014/main" val="2904679930"/>
                    </a:ext>
                  </a:extLst>
                </a:gridCol>
              </a:tblGrid>
              <a:tr h="808567">
                <a:tc>
                  <a:txBody>
                    <a:bodyPr/>
                    <a:lstStyle/>
                    <a:p>
                      <a:endParaRPr lang="en-US" sz="1600" dirty="0">
                        <a:solidFill>
                          <a:schemeClr val="bg1"/>
                        </a:solidFill>
                      </a:endParaRPr>
                    </a:p>
                  </a:txBody>
                  <a:tcPr marL="91427" marR="91427" marT="45713" marB="45713"/>
                </a:tc>
                <a:tc>
                  <a:txBody>
                    <a:bodyPr/>
                    <a:lstStyle/>
                    <a:p>
                      <a:pPr algn="ctr"/>
                      <a:r>
                        <a:rPr lang="en-US" sz="1600" dirty="0"/>
                        <a:t>Widgets in one Site Collection</a:t>
                      </a:r>
                      <a:endParaRPr lang="en-US" sz="1600" dirty="0">
                        <a:solidFill>
                          <a:schemeClr val="bg1"/>
                        </a:solidFill>
                      </a:endParaRPr>
                    </a:p>
                  </a:txBody>
                  <a:tcPr marL="91427" marR="91427" marT="45713" marB="45713" anchor="b"/>
                </a:tc>
                <a:tc>
                  <a:txBody>
                    <a:bodyPr/>
                    <a:lstStyle/>
                    <a:p>
                      <a:pPr algn="ctr"/>
                      <a:r>
                        <a:rPr lang="en-US" sz="1600"/>
                        <a:t>Widget in one tenant/farm, multiple site</a:t>
                      </a:r>
                      <a:r>
                        <a:rPr lang="en-US" sz="1600" baseline="0"/>
                        <a:t> collections</a:t>
                      </a:r>
                      <a:endParaRPr lang="en-US" sz="1600">
                        <a:solidFill>
                          <a:schemeClr val="bg1"/>
                        </a:solidFill>
                      </a:endParaRPr>
                    </a:p>
                  </a:txBody>
                  <a:tcPr marL="91427" marR="91427" marT="45713" marB="45713" anchor="b"/>
                </a:tc>
                <a:tc>
                  <a:txBody>
                    <a:bodyPr/>
                    <a:lstStyle/>
                    <a:p>
                      <a:pPr algn="ctr"/>
                      <a:r>
                        <a:rPr lang="en-US" sz="1600"/>
                        <a:t>Widgets used across multiple tenants/farms*</a:t>
                      </a:r>
                      <a:endParaRPr lang="en-US" sz="1600">
                        <a:solidFill>
                          <a:schemeClr val="bg1"/>
                        </a:solidFill>
                      </a:endParaRPr>
                    </a:p>
                  </a:txBody>
                  <a:tcPr marL="91427" marR="91427" marT="45713" marB="45713" anchor="b"/>
                </a:tc>
                <a:extLst>
                  <a:ext uri="{0D108BD9-81ED-4DB2-BD59-A6C34878D82A}">
                    <a16:rowId xmlns:a16="http://schemas.microsoft.com/office/drawing/2014/main" val="1793757057"/>
                  </a:ext>
                </a:extLst>
              </a:tr>
              <a:tr h="569520">
                <a:tc>
                  <a:txBody>
                    <a:bodyPr/>
                    <a:lstStyle/>
                    <a:p>
                      <a:r>
                        <a:rPr lang="en-US" sz="1600" dirty="0">
                          <a:solidFill>
                            <a:schemeClr val="bg1"/>
                          </a:solidFill>
                        </a:rPr>
                        <a:t>Deploy to site collection app catalog</a:t>
                      </a:r>
                    </a:p>
                  </a:txBody>
                  <a:tcPr marL="91427" marR="91427" marT="45713" marB="45713"/>
                </a:tc>
                <a:tc>
                  <a:txBody>
                    <a:bodyPr/>
                    <a:lstStyle/>
                    <a:p>
                      <a:pPr algn="ctr">
                        <a:lnSpc>
                          <a:spcPct val="100000"/>
                        </a:lnSpc>
                      </a:pPr>
                      <a:r>
                        <a:rPr lang="en-US" sz="2000">
                          <a:solidFill>
                            <a:schemeClr val="bg1"/>
                          </a:solidFill>
                          <a:sym typeface="Wingdings" panose="05000000000000000000" pitchFamily="2" charset="2"/>
                        </a:rPr>
                        <a:t></a:t>
                      </a:r>
                      <a:endParaRPr lang="en-US" sz="2000">
                        <a:solidFill>
                          <a:schemeClr val="bg1"/>
                        </a:solidFill>
                      </a:endParaRPr>
                    </a:p>
                  </a:txBody>
                  <a:tcPr marL="91427" marR="91427" marT="45713" marB="45713" anchor="ctr"/>
                </a:tc>
                <a:tc>
                  <a:txBody>
                    <a:bodyPr/>
                    <a:lstStyle/>
                    <a:p>
                      <a:pPr algn="ctr">
                        <a:lnSpc>
                          <a:spcPct val="100000"/>
                        </a:lnSpc>
                      </a:pPr>
                      <a:r>
                        <a:rPr lang="en-US" sz="2000">
                          <a:solidFill>
                            <a:schemeClr val="bg1"/>
                          </a:solidFill>
                        </a:rPr>
                        <a:t>X</a:t>
                      </a:r>
                    </a:p>
                  </a:txBody>
                  <a:tcPr marL="91427" marR="91427" marT="45713" marB="45713" anchor="ctr"/>
                </a:tc>
                <a:tc>
                  <a:txBody>
                    <a:bodyPr/>
                    <a:lstStyle/>
                    <a:p>
                      <a:pPr algn="ctr">
                        <a:lnSpc>
                          <a:spcPct val="100000"/>
                        </a:lnSpc>
                      </a:pPr>
                      <a:r>
                        <a:rPr lang="en-US" sz="2000">
                          <a:solidFill>
                            <a:schemeClr val="bg1"/>
                          </a:solidFill>
                        </a:rPr>
                        <a:t>X</a:t>
                      </a:r>
                    </a:p>
                  </a:txBody>
                  <a:tcPr marL="91427" marR="91427" marT="45713" marB="45713" anchor="ctr"/>
                </a:tc>
                <a:extLst>
                  <a:ext uri="{0D108BD9-81ED-4DB2-BD59-A6C34878D82A}">
                    <a16:rowId xmlns:a16="http://schemas.microsoft.com/office/drawing/2014/main" val="1689977145"/>
                  </a:ext>
                </a:extLst>
              </a:tr>
              <a:tr h="537290">
                <a:tc>
                  <a:txBody>
                    <a:bodyPr/>
                    <a:lstStyle/>
                    <a:p>
                      <a:r>
                        <a:rPr lang="en-US" sz="1600" dirty="0">
                          <a:solidFill>
                            <a:schemeClr val="bg1"/>
                          </a:solidFill>
                        </a:rPr>
                        <a:t>Deploy to tenant app catalog</a:t>
                      </a:r>
                    </a:p>
                  </a:txBody>
                  <a:tcPr marL="91427" marR="91427" marT="45713" marB="45713"/>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chemeClr val="bg1"/>
                          </a:solidFill>
                          <a:sym typeface="Wingdings" panose="05000000000000000000" pitchFamily="2" charset="2"/>
                        </a:rPr>
                        <a:t></a:t>
                      </a:r>
                      <a:endParaRPr lang="en-US" sz="2000">
                        <a:solidFill>
                          <a:schemeClr val="bg1"/>
                        </a:solidFill>
                      </a:endParaRPr>
                    </a:p>
                  </a:txBody>
                  <a:tcPr marL="91427" marR="91427" marT="45713" marB="4571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chemeClr val="bg1"/>
                          </a:solidFill>
                          <a:sym typeface="Wingdings" panose="05000000000000000000" pitchFamily="2" charset="2"/>
                        </a:rPr>
                        <a:t></a:t>
                      </a:r>
                      <a:endParaRPr lang="en-US" sz="2000">
                        <a:solidFill>
                          <a:schemeClr val="bg1"/>
                        </a:solidFill>
                      </a:endParaRPr>
                    </a:p>
                  </a:txBody>
                  <a:tcPr marL="91427" marR="91427" marT="45713" marB="45713" anchor="ctr"/>
                </a:tc>
                <a:tc>
                  <a:txBody>
                    <a:bodyPr/>
                    <a:lstStyle/>
                    <a:p>
                      <a:pPr algn="ctr">
                        <a:lnSpc>
                          <a:spcPct val="100000"/>
                        </a:lnSpc>
                      </a:pPr>
                      <a:r>
                        <a:rPr lang="en-US" sz="2000">
                          <a:solidFill>
                            <a:schemeClr val="bg1"/>
                          </a:solidFill>
                        </a:rPr>
                        <a:t>X</a:t>
                      </a:r>
                    </a:p>
                  </a:txBody>
                  <a:tcPr marL="91427" marR="91427" marT="45713" marB="45713" anchor="ctr"/>
                </a:tc>
                <a:extLst>
                  <a:ext uri="{0D108BD9-81ED-4DB2-BD59-A6C34878D82A}">
                    <a16:rowId xmlns:a16="http://schemas.microsoft.com/office/drawing/2014/main" val="2250511089"/>
                  </a:ext>
                </a:extLst>
              </a:tr>
              <a:tr h="808567">
                <a:tc>
                  <a:txBody>
                    <a:bodyPr/>
                    <a:lstStyle/>
                    <a:p>
                      <a:r>
                        <a:rPr lang="en-US" sz="1600" dirty="0">
                          <a:solidFill>
                            <a:schemeClr val="bg1"/>
                          </a:solidFill>
                        </a:rPr>
                        <a:t>Deploy to CDN (Azure, AWS, dedicated server, other commercial CDN provider…)**</a:t>
                      </a:r>
                    </a:p>
                  </a:txBody>
                  <a:tcPr marL="91427" marR="91427" marT="45713" marB="45713"/>
                </a:tc>
                <a:tc>
                  <a:txBody>
                    <a:bodyPr/>
                    <a:lstStyle/>
                    <a:p>
                      <a:pPr algn="ctr">
                        <a:lnSpc>
                          <a:spcPct val="100000"/>
                        </a:lnSpc>
                      </a:pPr>
                      <a:r>
                        <a:rPr lang="en-US" sz="2000">
                          <a:solidFill>
                            <a:schemeClr val="bg1"/>
                          </a:solidFill>
                        </a:rPr>
                        <a:t>O</a:t>
                      </a:r>
                    </a:p>
                  </a:txBody>
                  <a:tcPr marL="91427" marR="91427" marT="45713" marB="45713" anchor="ctr"/>
                </a:tc>
                <a:tc>
                  <a:txBody>
                    <a:bodyPr/>
                    <a:lstStyle/>
                    <a:p>
                      <a:pPr algn="ctr">
                        <a:lnSpc>
                          <a:spcPct val="100000"/>
                        </a:lnSpc>
                      </a:pPr>
                      <a:r>
                        <a:rPr lang="en-US" sz="2000" dirty="0">
                          <a:solidFill>
                            <a:schemeClr val="bg1"/>
                          </a:solidFill>
                        </a:rPr>
                        <a:t>O</a:t>
                      </a:r>
                    </a:p>
                  </a:txBody>
                  <a:tcPr marL="91427" marR="91427" marT="45713" marB="4571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bg1"/>
                          </a:solidFill>
                          <a:sym typeface="Wingdings" panose="05000000000000000000" pitchFamily="2" charset="2"/>
                        </a:rPr>
                        <a:t></a:t>
                      </a:r>
                      <a:endParaRPr lang="en-US" sz="2000" dirty="0">
                        <a:solidFill>
                          <a:schemeClr val="bg1"/>
                        </a:solidFill>
                      </a:endParaRPr>
                    </a:p>
                  </a:txBody>
                  <a:tcPr marL="91427" marR="91427" marT="45713" marB="45713" anchor="ctr"/>
                </a:tc>
                <a:extLst>
                  <a:ext uri="{0D108BD9-81ED-4DB2-BD59-A6C34878D82A}">
                    <a16:rowId xmlns:a16="http://schemas.microsoft.com/office/drawing/2014/main" val="439707840"/>
                  </a:ext>
                </a:extLst>
              </a:tr>
            </a:tbl>
          </a:graphicData>
        </a:graphic>
      </p:graphicFrame>
      <p:sp>
        <p:nvSpPr>
          <p:cNvPr id="2" name="TextBox 1"/>
          <p:cNvSpPr txBox="1"/>
          <p:nvPr/>
        </p:nvSpPr>
        <p:spPr>
          <a:xfrm flipH="1">
            <a:off x="493345" y="5027491"/>
            <a:ext cx="10458290" cy="633625"/>
          </a:xfrm>
          <a:prstGeom prst="rect">
            <a:avLst/>
          </a:prstGeom>
          <a:noFill/>
        </p:spPr>
        <p:txBody>
          <a:bodyPr wrap="square" rtlCol="0">
            <a:spAutoFit/>
          </a:bodyPr>
          <a:lstStyle/>
          <a:p>
            <a:pPr marL="171417" indent="-171417">
              <a:buFont typeface="Wingdings" panose="05000000000000000000" pitchFamily="2" charset="2"/>
              <a:buChar char="ü"/>
            </a:pPr>
            <a:r>
              <a:rPr lang="en-US" sz="1176" dirty="0">
                <a:sym typeface="Wingdings" panose="05000000000000000000" pitchFamily="2" charset="2"/>
              </a:rPr>
              <a:t>- Good solution     O – Optional solution, potentially overkill     X – Not a viable/good choice</a:t>
            </a:r>
          </a:p>
          <a:p>
            <a:r>
              <a:rPr lang="en-US" sz="1176" dirty="0">
                <a:sym typeface="Wingdings" panose="05000000000000000000" pitchFamily="2" charset="2"/>
              </a:rPr>
              <a:t>* - Not referencing any code that would be part of a commercial solution.</a:t>
            </a:r>
          </a:p>
          <a:p>
            <a:r>
              <a:rPr lang="en-US" sz="1176" dirty="0"/>
              <a:t>** - CDNs or Content Delivery Networks allow “content” to be made highly available to end users everywhere.</a:t>
            </a:r>
          </a:p>
        </p:txBody>
      </p:sp>
      <p:sp>
        <p:nvSpPr>
          <p:cNvPr id="5" name="Title 4"/>
          <p:cNvSpPr>
            <a:spLocks noGrp="1"/>
          </p:cNvSpPr>
          <p:nvPr>
            <p:ph type="title"/>
          </p:nvPr>
        </p:nvSpPr>
        <p:spPr/>
        <p:txBody>
          <a:bodyPr/>
          <a:lstStyle/>
          <a:p>
            <a:r>
              <a:rPr lang="en-US" dirty="0">
                <a:solidFill>
                  <a:schemeClr val="tx1"/>
                </a:solidFill>
              </a:rPr>
              <a:t>Where Should I Put My Stuff?</a:t>
            </a:r>
          </a:p>
        </p:txBody>
      </p:sp>
      <p:grpSp>
        <p:nvGrpSpPr>
          <p:cNvPr id="11" name="Group 10">
            <a:extLst>
              <a:ext uri="{FF2B5EF4-FFF2-40B4-BE49-F238E27FC236}">
                <a16:creationId xmlns:a16="http://schemas.microsoft.com/office/drawing/2014/main" id="{EE82790D-D7BD-4A34-BE9E-627C1DE6D025}"/>
              </a:ext>
            </a:extLst>
          </p:cNvPr>
          <p:cNvGrpSpPr/>
          <p:nvPr/>
        </p:nvGrpSpPr>
        <p:grpSpPr>
          <a:xfrm>
            <a:off x="10166155" y="6088416"/>
            <a:ext cx="1868658" cy="644563"/>
            <a:chOff x="10333037" y="6302863"/>
            <a:chExt cx="1906128" cy="657488"/>
          </a:xfrm>
        </p:grpSpPr>
        <p:sp>
          <p:nvSpPr>
            <p:cNvPr id="12" name="Rectangle 11">
              <a:extLst>
                <a:ext uri="{FF2B5EF4-FFF2-40B4-BE49-F238E27FC236}">
                  <a16:creationId xmlns:a16="http://schemas.microsoft.com/office/drawing/2014/main" id="{79C969C7-0089-45B3-B5DB-154B5E3FEC03}"/>
                </a:ext>
              </a:extLst>
            </p:cNvPr>
            <p:cNvSpPr/>
            <p:nvPr/>
          </p:nvSpPr>
          <p:spPr>
            <a:xfrm>
              <a:off x="10333037" y="6317472"/>
              <a:ext cx="1894357" cy="628271"/>
            </a:xfrm>
            <a:prstGeom prst="rect">
              <a:avLst/>
            </a:prstGeom>
            <a:solidFill>
              <a:srgbClr val="6CA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CADDE"/>
                </a:solidFill>
              </a:endParaRPr>
            </a:p>
          </p:txBody>
        </p:sp>
        <p:pic>
          <p:nvPicPr>
            <p:cNvPr id="13" name="Picture 12">
              <a:extLst>
                <a:ext uri="{FF2B5EF4-FFF2-40B4-BE49-F238E27FC236}">
                  <a16:creationId xmlns:a16="http://schemas.microsoft.com/office/drawing/2014/main" id="{1238BD3C-0044-4ED2-B653-92856E75E6F3}"/>
                </a:ext>
              </a:extLst>
            </p:cNvPr>
            <p:cNvPicPr>
              <a:picLocks noChangeAspect="1"/>
            </p:cNvPicPr>
            <p:nvPr/>
          </p:nvPicPr>
          <p:blipFill>
            <a:blip r:embed="rId3"/>
            <a:stretch>
              <a:fillRect/>
            </a:stretch>
          </p:blipFill>
          <p:spPr>
            <a:xfrm>
              <a:off x="10333038" y="6319491"/>
              <a:ext cx="553412" cy="611447"/>
            </a:xfrm>
            <a:prstGeom prst="rect">
              <a:avLst/>
            </a:prstGeom>
          </p:spPr>
        </p:pic>
        <p:cxnSp>
          <p:nvCxnSpPr>
            <p:cNvPr id="14" name="Straight Connector 13">
              <a:extLst>
                <a:ext uri="{FF2B5EF4-FFF2-40B4-BE49-F238E27FC236}">
                  <a16:creationId xmlns:a16="http://schemas.microsoft.com/office/drawing/2014/main" id="{E0D1E420-F304-4D22-BED5-1CB95483FFFB}"/>
                </a:ext>
              </a:extLst>
            </p:cNvPr>
            <p:cNvCxnSpPr>
              <a:cxnSpLocks/>
            </p:cNvCxnSpPr>
            <p:nvPr/>
          </p:nvCxnSpPr>
          <p:spPr>
            <a:xfrm>
              <a:off x="10871233" y="6319491"/>
              <a:ext cx="0" cy="61144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32962D6-9863-432E-9122-4BDD57D43056}"/>
                </a:ext>
              </a:extLst>
            </p:cNvPr>
            <p:cNvSpPr txBox="1"/>
            <p:nvPr/>
          </p:nvSpPr>
          <p:spPr>
            <a:xfrm>
              <a:off x="10883004" y="6302863"/>
              <a:ext cx="1356161" cy="657488"/>
            </a:xfrm>
            <a:prstGeom prst="rect">
              <a:avLst/>
            </a:prstGeom>
            <a:noFill/>
          </p:spPr>
          <p:txBody>
            <a:bodyPr wrap="square" rtlCol="0" anchor="ctr">
              <a:spAutoFit/>
            </a:bodyPr>
            <a:lstStyle/>
            <a:p>
              <a:r>
                <a:rPr lang="en-US" sz="1200" dirty="0">
                  <a:solidFill>
                    <a:schemeClr val="bg1"/>
                  </a:solidFill>
                </a:rPr>
                <a:t>@</a:t>
              </a:r>
              <a:r>
                <a:rPr lang="en-US" sz="1200" dirty="0" err="1">
                  <a:solidFill>
                    <a:schemeClr val="bg1"/>
                  </a:solidFill>
                </a:rPr>
                <a:t>mrackley</a:t>
              </a:r>
              <a:br>
                <a:rPr lang="en-US" sz="1200" dirty="0">
                  <a:solidFill>
                    <a:schemeClr val="bg1"/>
                  </a:solidFill>
                </a:rPr>
              </a:br>
              <a:r>
                <a:rPr lang="en-US" sz="1200" dirty="0">
                  <a:solidFill>
                    <a:schemeClr val="bg1"/>
                  </a:solidFill>
                </a:rPr>
                <a:t>@JFJ1997</a:t>
              </a:r>
              <a:br>
                <a:rPr lang="en-US" sz="1200" dirty="0">
                  <a:solidFill>
                    <a:schemeClr val="bg1"/>
                  </a:solidFill>
                </a:rPr>
              </a:br>
              <a:r>
                <a:rPr lang="en-US" sz="1200" dirty="0">
                  <a:solidFill>
                    <a:schemeClr val="bg1"/>
                  </a:solidFill>
                </a:rPr>
                <a:t>#SPC19</a:t>
              </a:r>
            </a:p>
          </p:txBody>
        </p:sp>
      </p:grpSp>
    </p:spTree>
    <p:extLst>
      <p:ext uri="{BB962C8B-B14F-4D97-AF65-F5344CB8AC3E}">
        <p14:creationId xmlns:p14="http://schemas.microsoft.com/office/powerpoint/2010/main" val="2990760366"/>
      </p:ext>
    </p:extLst>
  </p:cSld>
  <p:clrMapOvr>
    <a:masterClrMapping/>
  </p:clrMapOvr>
  <p:transition>
    <p:fade/>
  </p:transition>
</p:sld>
</file>

<file path=ppt/theme/theme1.xml><?xml version="1.0" encoding="utf-8"?>
<a:theme xmlns:a="http://schemas.openxmlformats.org/drawingml/2006/main" name="SOYS 2019">
  <a:themeElements>
    <a:clrScheme name="SOY 2019 Template Colors">
      <a:dk1>
        <a:srgbClr val="000000"/>
      </a:dk1>
      <a:lt1>
        <a:srgbClr val="FFFFFF"/>
      </a:lt1>
      <a:dk2>
        <a:srgbClr val="282828"/>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M365 2019 Heavy">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OYS Template 2019.potx" id="{62FFED96-2D9C-42AF-BC7A-D1700D20612F}" vid="{77266086-8133-486C-99F4-55457BEB0969}"/>
    </a:ext>
  </a:extLst>
</a:theme>
</file>

<file path=ppt/theme/theme2.xml><?xml version="1.0" encoding="utf-8"?>
<a:theme xmlns:a="http://schemas.openxmlformats.org/drawingml/2006/main" name="Microsoft 365 PPT Template - 2018">
  <a:themeElements>
    <a:clrScheme name="SOY 2019 Template Colors">
      <a:dk1>
        <a:srgbClr val="000000"/>
      </a:dk1>
      <a:lt1>
        <a:srgbClr val="FFFFFF"/>
      </a:lt1>
      <a:dk2>
        <a:srgbClr val="282828"/>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M365 2019 Heavy">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46304" tIns="146304" rIns="146304"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600" dirty="0" err="1">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46304" tIns="146304" rIns="146304" bIns="146304" rtlCol="0">
        <a:spAutoFit/>
      </a:bodyPr>
      <a:lstStyle>
        <a:defPPr algn="l">
          <a:lnSpc>
            <a:spcPct val="90000"/>
          </a:lnSpc>
          <a:spcAft>
            <a:spcPts val="600"/>
          </a:spcAft>
          <a:defRPr sz="2600" dirty="0" err="1"/>
        </a:defPPr>
      </a:lstStyle>
    </a:txDef>
  </a:objectDefaults>
  <a:extraClrSchemeLst/>
  <a:extLst>
    <a:ext uri="{05A4C25C-085E-4340-85A3-A5531E510DB2}">
      <thm15:themeFamily xmlns:thm15="http://schemas.microsoft.com/office/thememl/2012/main" name="SOYS Template 2019.potx" id="{62FFED96-2D9C-42AF-BC7A-D1700D20612F}" vid="{40AD06AD-B21F-490B-B745-796A7F5A747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df28a4e-bfde-4e1e-baae-62d4687ad87c">
      <UserInfo>
        <DisplayName>Kathrine Hammervold</DisplayName>
        <AccountId>927</AccountId>
        <AccountType/>
      </UserInfo>
    </SharedWithUsers>
    <MediaServiceKeyPoints xmlns="4f9085f5-062c-4f26-b86e-c2d3d92846f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DD88DB75E3B554F9610F55A7554EF56" ma:contentTypeVersion="12" ma:contentTypeDescription="Create a new document." ma:contentTypeScope="" ma:versionID="c6ab1e93a4990a6ce287f41791d13929">
  <xsd:schema xmlns:xsd="http://www.w3.org/2001/XMLSchema" xmlns:xs="http://www.w3.org/2001/XMLSchema" xmlns:p="http://schemas.microsoft.com/office/2006/metadata/properties" xmlns:ns2="4f9085f5-062c-4f26-b86e-c2d3d92846fe" xmlns:ns3="cdf28a4e-bfde-4e1e-baae-62d4687ad87c" targetNamespace="http://schemas.microsoft.com/office/2006/metadata/properties" ma:root="true" ma:fieldsID="a208d56fb665e0873852db5718e210e0" ns2:_="" ns3:_="">
    <xsd:import namespace="4f9085f5-062c-4f26-b86e-c2d3d92846fe"/>
    <xsd:import namespace="cdf28a4e-bfde-4e1e-baae-62d4687ad87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9085f5-062c-4f26-b86e-c2d3d92846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df28a4e-bfde-4e1e-baae-62d4687ad87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cdf28a4e-bfde-4e1e-baae-62d4687ad87c"/>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dcmitype/"/>
    <ds:schemaRef ds:uri="http://purl.org/dc/terms/"/>
    <ds:schemaRef ds:uri="http://schemas.openxmlformats.org/package/2006/metadata/core-properties"/>
    <ds:schemaRef ds:uri="4f9085f5-062c-4f26-b86e-c2d3d92846fe"/>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DFFABA6-61CE-4ABC-BF29-14F9239FA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f9085f5-062c-4f26-b86e-c2d3d92846fe"/>
    <ds:schemaRef ds:uri="cdf28a4e-bfde-4e1e-baae-62d4687ad8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163</TotalTime>
  <Words>4144</Words>
  <Application>Microsoft Office PowerPoint</Application>
  <PresentationFormat>Widescreen</PresentationFormat>
  <Paragraphs>528</Paragraphs>
  <Slides>46</Slides>
  <Notes>36</Notes>
  <HiddenSlides>4</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Arial</vt:lpstr>
      <vt:lpstr>Calibri</vt:lpstr>
      <vt:lpstr>Consolas</vt:lpstr>
      <vt:lpstr>Segoe UI</vt:lpstr>
      <vt:lpstr>Segoe UI Light</vt:lpstr>
      <vt:lpstr>Segoe UI Semibold</vt:lpstr>
      <vt:lpstr>Segoe UI Semilight</vt:lpstr>
      <vt:lpstr>Wingdings</vt:lpstr>
      <vt:lpstr>SOYS 2019</vt:lpstr>
      <vt:lpstr>Microsoft 365 PPT Template - 2018</vt:lpstr>
      <vt:lpstr>PowerPoint Presentation</vt:lpstr>
      <vt:lpstr>Anything you can do; I can do better... Embracing the SharePoint Framework</vt:lpstr>
      <vt:lpstr>Session code</vt:lpstr>
      <vt:lpstr>PowerPoint Presentation</vt:lpstr>
      <vt:lpstr>WHY?!</vt:lpstr>
      <vt:lpstr>Classic SharePoint – Overview</vt:lpstr>
      <vt:lpstr>Classic CEWP</vt:lpstr>
      <vt:lpstr>Classic SharePoint – Pros and Cons</vt:lpstr>
      <vt:lpstr>Where Should I Put My Stuff?</vt:lpstr>
      <vt:lpstr>SharePoint Framework – Overview</vt:lpstr>
      <vt:lpstr>Convert to SPFx</vt:lpstr>
      <vt:lpstr>JavaScript SPFx – Pros and Cons</vt:lpstr>
      <vt:lpstr>What is Typescript?</vt:lpstr>
      <vt:lpstr>How many mistakes can you find?</vt:lpstr>
      <vt:lpstr>How many mistakes can you find?</vt:lpstr>
      <vt:lpstr>(1) Type Annotations</vt:lpstr>
      <vt:lpstr>(2) ES6 Compatibility</vt:lpstr>
      <vt:lpstr>(3) Classes and Interfaces</vt:lpstr>
      <vt:lpstr>PnPJS</vt:lpstr>
      <vt:lpstr>Async/Await</vt:lpstr>
      <vt:lpstr>SPFx with Typescript/PnPJS</vt:lpstr>
      <vt:lpstr>SharePoint Framework modern tools – Pros and Cons</vt:lpstr>
      <vt:lpstr>Deployment – Pros and Cons</vt:lpstr>
      <vt:lpstr>Action plan</vt:lpstr>
      <vt:lpstr>Thank you</vt:lpstr>
      <vt:lpstr>Thank you</vt:lpstr>
      <vt:lpstr>PowerPoint Presentation</vt:lpstr>
      <vt:lpstr>Template and slide resources</vt:lpstr>
      <vt:lpstr>Microsoft brand guidelines</vt:lpstr>
      <vt:lpstr>Using layouts</vt:lpstr>
      <vt:lpstr>Preferred text layout (no bullets)</vt:lpstr>
      <vt:lpstr>Adjusting list levels</vt:lpstr>
      <vt:lpstr>Working with color</vt:lpstr>
      <vt:lpstr>Slide palette info</vt:lpstr>
      <vt:lpstr>Color palette</vt:lpstr>
      <vt:lpstr>Formatting and aligning</vt:lpstr>
      <vt:lpstr>Guides</vt:lpstr>
      <vt:lpstr>Final scrubbing of a deck</vt:lpstr>
      <vt:lpstr>Tips for finalizing a deck</vt:lpstr>
      <vt:lpstr>Making PPTX file size friendly</vt:lpstr>
      <vt:lpstr>Guide to inserting or ‘merging’ slides into another template</vt:lpstr>
      <vt:lpstr>Preparing to insert slides into the template</vt:lpstr>
      <vt:lpstr>Insert slides into the template</vt:lpstr>
      <vt:lpstr>Confirm optimal merge</vt:lpstr>
      <vt:lpstr>Working with colors</vt:lpstr>
      <vt:lpstr>Dealing with undesirable color remapping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Turner</dc:creator>
  <cp:lastModifiedBy>Julie Turner</cp:lastModifiedBy>
  <cp:revision>17</cp:revision>
  <dcterms:created xsi:type="dcterms:W3CDTF">2019-05-13T15:28:55Z</dcterms:created>
  <dcterms:modified xsi:type="dcterms:W3CDTF">2019-05-15T23:08:49Z</dcterms:modified>
</cp:coreProperties>
</file>